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90" r:id="rId4"/>
    <p:sldId id="257" r:id="rId5"/>
    <p:sldId id="261" r:id="rId6"/>
    <p:sldId id="260" r:id="rId7"/>
    <p:sldId id="262" r:id="rId8"/>
    <p:sldId id="266" r:id="rId9"/>
    <p:sldId id="267" r:id="rId10"/>
    <p:sldId id="263" r:id="rId11"/>
    <p:sldId id="264" r:id="rId12"/>
    <p:sldId id="265" r:id="rId13"/>
    <p:sldId id="269" r:id="rId14"/>
    <p:sldId id="271" r:id="rId15"/>
    <p:sldId id="272" r:id="rId16"/>
    <p:sldId id="273" r:id="rId17"/>
    <p:sldId id="274" r:id="rId18"/>
    <p:sldId id="276" r:id="rId19"/>
    <p:sldId id="279" r:id="rId20"/>
    <p:sldId id="280" r:id="rId21"/>
    <p:sldId id="278" r:id="rId22"/>
    <p:sldId id="277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6"/>
    <p:restoredTop sz="94694"/>
  </p:normalViewPr>
  <p:slideViewPr>
    <p:cSldViewPr snapToGrid="0">
      <p:cViewPr varScale="1">
        <p:scale>
          <a:sx n="121" d="100"/>
          <a:sy n="121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EBAAC-F321-40FB-B527-796992E8C0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0C18598-DE68-4580-A161-F42C233A04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Procedural Programming</a:t>
          </a:r>
        </a:p>
      </dgm:t>
    </dgm:pt>
    <dgm:pt modelId="{E5AF1924-D5E0-4358-AB7D-D7CCC06C09EC}" type="parTrans" cxnId="{80D487CF-F57A-4240-B32D-FE83765AAD06}">
      <dgm:prSet/>
      <dgm:spPr/>
      <dgm:t>
        <a:bodyPr/>
        <a:lstStyle/>
        <a:p>
          <a:endParaRPr lang="en-US"/>
        </a:p>
      </dgm:t>
    </dgm:pt>
    <dgm:pt modelId="{6C0F1C77-F3F2-45C9-8F84-F8560456EC1C}" type="sibTrans" cxnId="{80D487CF-F57A-4240-B32D-FE83765AAD06}">
      <dgm:prSet/>
      <dgm:spPr/>
      <dgm:t>
        <a:bodyPr/>
        <a:lstStyle/>
        <a:p>
          <a:endParaRPr lang="en-US"/>
        </a:p>
      </dgm:t>
    </dgm:pt>
    <dgm:pt modelId="{CCF12FFE-1FDE-4A56-9360-EE68E05DF2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Object-Oriented Program</a:t>
          </a:r>
        </a:p>
      </dgm:t>
    </dgm:pt>
    <dgm:pt modelId="{270B9472-910F-47DC-95BF-0DB2FF7BD057}" type="parTrans" cxnId="{3254C2A1-1261-436D-9ABA-7059D560813D}">
      <dgm:prSet/>
      <dgm:spPr/>
      <dgm:t>
        <a:bodyPr/>
        <a:lstStyle/>
        <a:p>
          <a:endParaRPr lang="en-US"/>
        </a:p>
      </dgm:t>
    </dgm:pt>
    <dgm:pt modelId="{32D707A3-C84E-4588-9D32-8FCA40E87108}" type="sibTrans" cxnId="{3254C2A1-1261-436D-9ABA-7059D560813D}">
      <dgm:prSet/>
      <dgm:spPr/>
      <dgm:t>
        <a:bodyPr/>
        <a:lstStyle/>
        <a:p>
          <a:endParaRPr lang="en-US"/>
        </a:p>
      </dgm:t>
    </dgm:pt>
    <dgm:pt modelId="{5C4FD144-ECC5-4B66-849E-1E8DA9EC74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call stack (memory allocation)</a:t>
          </a:r>
        </a:p>
      </dgm:t>
    </dgm:pt>
    <dgm:pt modelId="{32FDB939-C6C2-4F44-B14D-CBA339446E7D}" type="parTrans" cxnId="{DEC87F2B-DC62-4997-BF63-AF296D4BBD00}">
      <dgm:prSet/>
      <dgm:spPr/>
      <dgm:t>
        <a:bodyPr/>
        <a:lstStyle/>
        <a:p>
          <a:endParaRPr lang="en-US"/>
        </a:p>
      </dgm:t>
    </dgm:pt>
    <dgm:pt modelId="{1F952062-80D5-4D1C-A910-AF27CE034A48}" type="sibTrans" cxnId="{DEC87F2B-DC62-4997-BF63-AF296D4BBD00}">
      <dgm:prSet/>
      <dgm:spPr/>
      <dgm:t>
        <a:bodyPr/>
        <a:lstStyle/>
        <a:p>
          <a:endParaRPr lang="en-US"/>
        </a:p>
      </dgm:t>
    </dgm:pt>
    <dgm:pt modelId="{FBA4AC67-7E04-4906-AD0C-98BDC5191A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heap  (memory allocation)</a:t>
          </a:r>
        </a:p>
      </dgm:t>
    </dgm:pt>
    <dgm:pt modelId="{0CA1070C-1C4A-44AE-88FB-CC2FEEA4B403}" type="parTrans" cxnId="{3BD5F5CC-337A-4853-A9F2-7C6566C58C14}">
      <dgm:prSet/>
      <dgm:spPr/>
      <dgm:t>
        <a:bodyPr/>
        <a:lstStyle/>
        <a:p>
          <a:endParaRPr lang="en-US"/>
        </a:p>
      </dgm:t>
    </dgm:pt>
    <dgm:pt modelId="{E2C8CAA8-70D1-4E01-BC7E-152D2BE518DB}" type="sibTrans" cxnId="{3BD5F5CC-337A-4853-A9F2-7C6566C58C14}">
      <dgm:prSet/>
      <dgm:spPr/>
      <dgm:t>
        <a:bodyPr/>
        <a:lstStyle/>
        <a:p>
          <a:endParaRPr lang="en-US"/>
        </a:p>
      </dgm:t>
    </dgm:pt>
    <dgm:pt modelId="{0A6DA091-0045-4386-9FA6-FBF23BA0F1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Compilers &amp; Interpreters</a:t>
          </a:r>
        </a:p>
      </dgm:t>
    </dgm:pt>
    <dgm:pt modelId="{C3FDFBCF-75E8-4672-93BC-698F4EB95BC5}" type="parTrans" cxnId="{0F2A7B2C-7005-4A26-9544-B2E66045E2DB}">
      <dgm:prSet/>
      <dgm:spPr/>
      <dgm:t>
        <a:bodyPr/>
        <a:lstStyle/>
        <a:p>
          <a:endParaRPr lang="en-US"/>
        </a:p>
      </dgm:t>
    </dgm:pt>
    <dgm:pt modelId="{843BCE67-EEF2-4A06-9563-766CA4948BB2}" type="sibTrans" cxnId="{0F2A7B2C-7005-4A26-9544-B2E66045E2DB}">
      <dgm:prSet/>
      <dgm:spPr/>
      <dgm:t>
        <a:bodyPr/>
        <a:lstStyle/>
        <a:p>
          <a:endParaRPr lang="en-US"/>
        </a:p>
      </dgm:t>
    </dgm:pt>
    <dgm:pt modelId="{72E6BAA0-BDDB-4EB4-8A5D-68AF515A56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Static vs Dynamically typed languages</a:t>
          </a:r>
        </a:p>
      </dgm:t>
    </dgm:pt>
    <dgm:pt modelId="{D00E4762-FD7A-4C8B-AA43-0660462EF597}" type="parTrans" cxnId="{850AF2A0-F33F-42F6-B253-178708E57758}">
      <dgm:prSet/>
      <dgm:spPr/>
      <dgm:t>
        <a:bodyPr/>
        <a:lstStyle/>
        <a:p>
          <a:endParaRPr lang="en-US"/>
        </a:p>
      </dgm:t>
    </dgm:pt>
    <dgm:pt modelId="{2E185FD6-CD21-44DE-A6CC-39CA348DEF44}" type="sibTrans" cxnId="{850AF2A0-F33F-42F6-B253-178708E57758}">
      <dgm:prSet/>
      <dgm:spPr/>
      <dgm:t>
        <a:bodyPr/>
        <a:lstStyle/>
        <a:p>
          <a:endParaRPr lang="en-US"/>
        </a:p>
      </dgm:t>
    </dgm:pt>
    <dgm:pt modelId="{A9014B6B-58F0-4B76-90E1-0126BF8C94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what different languages are used for</a:t>
          </a:r>
        </a:p>
      </dgm:t>
    </dgm:pt>
    <dgm:pt modelId="{37760F4E-4B01-4132-A27A-1B3DB525F8CB}" type="parTrans" cxnId="{AC4AC2E3-1F37-4C18-B06F-F85FB53012A2}">
      <dgm:prSet/>
      <dgm:spPr/>
      <dgm:t>
        <a:bodyPr/>
        <a:lstStyle/>
        <a:p>
          <a:endParaRPr lang="en-US"/>
        </a:p>
      </dgm:t>
    </dgm:pt>
    <dgm:pt modelId="{F7C07AE2-BFE5-40E7-BB48-1DA941427414}" type="sibTrans" cxnId="{AC4AC2E3-1F37-4C18-B06F-F85FB53012A2}">
      <dgm:prSet/>
      <dgm:spPr/>
      <dgm:t>
        <a:bodyPr/>
        <a:lstStyle/>
        <a:p>
          <a:endParaRPr lang="en-US"/>
        </a:p>
      </dgm:t>
    </dgm:pt>
    <dgm:pt modelId="{720AB935-A620-4025-AF0D-869F6C31870B}" type="pres">
      <dgm:prSet presAssocID="{5BFEBAAC-F321-40FB-B527-796992E8C097}" presName="root" presStyleCnt="0">
        <dgm:presLayoutVars>
          <dgm:dir/>
          <dgm:resizeHandles val="exact"/>
        </dgm:presLayoutVars>
      </dgm:prSet>
      <dgm:spPr/>
    </dgm:pt>
    <dgm:pt modelId="{C04DD266-42B6-4A20-B3D8-E2CBECA35C4B}" type="pres">
      <dgm:prSet presAssocID="{A0C18598-DE68-4580-A161-F42C233A043C}" presName="compNode" presStyleCnt="0"/>
      <dgm:spPr/>
    </dgm:pt>
    <dgm:pt modelId="{6E346C06-8FF1-4A92-B61A-686196C63CE4}" type="pres">
      <dgm:prSet presAssocID="{A0C18598-DE68-4580-A161-F42C233A043C}" presName="bgRect" presStyleLbl="bgShp" presStyleIdx="0" presStyleCnt="7"/>
      <dgm:spPr/>
    </dgm:pt>
    <dgm:pt modelId="{757B8FFA-0C46-405E-9373-DD0B121D8269}" type="pres">
      <dgm:prSet presAssocID="{A0C18598-DE68-4580-A161-F42C233A043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burger Menu Icon with solid fill"/>
        </a:ext>
      </dgm:extLst>
    </dgm:pt>
    <dgm:pt modelId="{10D46604-0DAB-4432-B204-505E4AA7CC5A}" type="pres">
      <dgm:prSet presAssocID="{A0C18598-DE68-4580-A161-F42C233A043C}" presName="spaceRect" presStyleCnt="0"/>
      <dgm:spPr/>
    </dgm:pt>
    <dgm:pt modelId="{FE13B4A4-464E-46D4-AFF0-5A0D29B86439}" type="pres">
      <dgm:prSet presAssocID="{A0C18598-DE68-4580-A161-F42C233A043C}" presName="parTx" presStyleLbl="revTx" presStyleIdx="0" presStyleCnt="7">
        <dgm:presLayoutVars>
          <dgm:chMax val="0"/>
          <dgm:chPref val="0"/>
        </dgm:presLayoutVars>
      </dgm:prSet>
      <dgm:spPr/>
    </dgm:pt>
    <dgm:pt modelId="{0A33DD8A-4142-419D-A339-41C805A65955}" type="pres">
      <dgm:prSet presAssocID="{6C0F1C77-F3F2-45C9-8F84-F8560456EC1C}" presName="sibTrans" presStyleCnt="0"/>
      <dgm:spPr/>
    </dgm:pt>
    <dgm:pt modelId="{A143F6C7-3CFE-4CE0-AEC5-577CB610984D}" type="pres">
      <dgm:prSet presAssocID="{CCF12FFE-1FDE-4A56-9360-EE68E05DF2D2}" presName="compNode" presStyleCnt="0"/>
      <dgm:spPr/>
    </dgm:pt>
    <dgm:pt modelId="{677239B6-ACA3-40D8-A478-B9B7FC502A70}" type="pres">
      <dgm:prSet presAssocID="{CCF12FFE-1FDE-4A56-9360-EE68E05DF2D2}" presName="bgRect" presStyleLbl="bgShp" presStyleIdx="1" presStyleCnt="7"/>
      <dgm:spPr/>
    </dgm:pt>
    <dgm:pt modelId="{6A1BCEAE-04FA-439E-AB43-E222BCABAF77}" type="pres">
      <dgm:prSet presAssocID="{CCF12FFE-1FDE-4A56-9360-EE68E05DF2D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 with solid fill"/>
        </a:ext>
      </dgm:extLst>
    </dgm:pt>
    <dgm:pt modelId="{B479656D-7135-401E-BDFC-6B795A04FF8A}" type="pres">
      <dgm:prSet presAssocID="{CCF12FFE-1FDE-4A56-9360-EE68E05DF2D2}" presName="spaceRect" presStyleCnt="0"/>
      <dgm:spPr/>
    </dgm:pt>
    <dgm:pt modelId="{160D0607-5710-416C-B463-944316291493}" type="pres">
      <dgm:prSet presAssocID="{CCF12FFE-1FDE-4A56-9360-EE68E05DF2D2}" presName="parTx" presStyleLbl="revTx" presStyleIdx="1" presStyleCnt="7">
        <dgm:presLayoutVars>
          <dgm:chMax val="0"/>
          <dgm:chPref val="0"/>
        </dgm:presLayoutVars>
      </dgm:prSet>
      <dgm:spPr/>
    </dgm:pt>
    <dgm:pt modelId="{40F6EBF8-CD5A-4901-A95A-DFF25AD25DCB}" type="pres">
      <dgm:prSet presAssocID="{32D707A3-C84E-4588-9D32-8FCA40E87108}" presName="sibTrans" presStyleCnt="0"/>
      <dgm:spPr/>
    </dgm:pt>
    <dgm:pt modelId="{74EE967E-F9E0-4D85-9415-B7192750CAAB}" type="pres">
      <dgm:prSet presAssocID="{5C4FD144-ECC5-4B66-849E-1E8DA9EC74D5}" presName="compNode" presStyleCnt="0"/>
      <dgm:spPr/>
    </dgm:pt>
    <dgm:pt modelId="{353F2E2F-F7D5-40B4-945C-CF009307062E}" type="pres">
      <dgm:prSet presAssocID="{5C4FD144-ECC5-4B66-849E-1E8DA9EC74D5}" presName="bgRect" presStyleLbl="bgShp" presStyleIdx="2" presStyleCnt="7"/>
      <dgm:spPr/>
    </dgm:pt>
    <dgm:pt modelId="{93824125-46BD-4114-B694-7A5FB93CB90F}" type="pres">
      <dgm:prSet presAssocID="{5C4FD144-ECC5-4B66-849E-1E8DA9EC74D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4CF5BECA-A99A-424B-B42D-FFF448AB9603}" type="pres">
      <dgm:prSet presAssocID="{5C4FD144-ECC5-4B66-849E-1E8DA9EC74D5}" presName="spaceRect" presStyleCnt="0"/>
      <dgm:spPr/>
    </dgm:pt>
    <dgm:pt modelId="{F1D565C2-8A2B-4ED0-9638-8C0D34769808}" type="pres">
      <dgm:prSet presAssocID="{5C4FD144-ECC5-4B66-849E-1E8DA9EC74D5}" presName="parTx" presStyleLbl="revTx" presStyleIdx="2" presStyleCnt="7">
        <dgm:presLayoutVars>
          <dgm:chMax val="0"/>
          <dgm:chPref val="0"/>
        </dgm:presLayoutVars>
      </dgm:prSet>
      <dgm:spPr/>
    </dgm:pt>
    <dgm:pt modelId="{84DBBFDF-4673-4533-9A0E-900E92940168}" type="pres">
      <dgm:prSet presAssocID="{1F952062-80D5-4D1C-A910-AF27CE034A48}" presName="sibTrans" presStyleCnt="0"/>
      <dgm:spPr/>
    </dgm:pt>
    <dgm:pt modelId="{7971030E-43E4-4D9B-9161-5426425A0A04}" type="pres">
      <dgm:prSet presAssocID="{FBA4AC67-7E04-4906-AD0C-98BDC5191A4F}" presName="compNode" presStyleCnt="0"/>
      <dgm:spPr/>
    </dgm:pt>
    <dgm:pt modelId="{ABCC61AF-E216-424A-B202-A03C34E1F047}" type="pres">
      <dgm:prSet presAssocID="{FBA4AC67-7E04-4906-AD0C-98BDC5191A4F}" presName="bgRect" presStyleLbl="bgShp" presStyleIdx="3" presStyleCnt="7"/>
      <dgm:spPr/>
    </dgm:pt>
    <dgm:pt modelId="{692DF129-5D2D-4AC5-9DAB-45CA717A1B13}" type="pres">
      <dgm:prSet presAssocID="{FBA4AC67-7E04-4906-AD0C-98BDC5191A4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 with solid fill"/>
        </a:ext>
      </dgm:extLst>
    </dgm:pt>
    <dgm:pt modelId="{84C1D846-20DA-497B-A1D1-4C80C3F350D0}" type="pres">
      <dgm:prSet presAssocID="{FBA4AC67-7E04-4906-AD0C-98BDC5191A4F}" presName="spaceRect" presStyleCnt="0"/>
      <dgm:spPr/>
    </dgm:pt>
    <dgm:pt modelId="{07A552AB-EC6D-491E-A3D0-BE6D76B6C96A}" type="pres">
      <dgm:prSet presAssocID="{FBA4AC67-7E04-4906-AD0C-98BDC5191A4F}" presName="parTx" presStyleLbl="revTx" presStyleIdx="3" presStyleCnt="7">
        <dgm:presLayoutVars>
          <dgm:chMax val="0"/>
          <dgm:chPref val="0"/>
        </dgm:presLayoutVars>
      </dgm:prSet>
      <dgm:spPr/>
    </dgm:pt>
    <dgm:pt modelId="{FBF52853-1D2D-4E57-AC50-8F0B2E42C909}" type="pres">
      <dgm:prSet presAssocID="{E2C8CAA8-70D1-4E01-BC7E-152D2BE518DB}" presName="sibTrans" presStyleCnt="0"/>
      <dgm:spPr/>
    </dgm:pt>
    <dgm:pt modelId="{2D91DBBF-836E-4B84-9E15-50DF98C6A05C}" type="pres">
      <dgm:prSet presAssocID="{0A6DA091-0045-4386-9FA6-FBF23BA0F1FB}" presName="compNode" presStyleCnt="0"/>
      <dgm:spPr/>
    </dgm:pt>
    <dgm:pt modelId="{25EF433A-7C76-441F-8992-9F1004FF50C4}" type="pres">
      <dgm:prSet presAssocID="{0A6DA091-0045-4386-9FA6-FBF23BA0F1FB}" presName="bgRect" presStyleLbl="bgShp" presStyleIdx="4" presStyleCnt="7"/>
      <dgm:spPr/>
    </dgm:pt>
    <dgm:pt modelId="{3EA06FE4-6297-4CD3-86AF-4282A48CDCBC}" type="pres">
      <dgm:prSet presAssocID="{0A6DA091-0045-4386-9FA6-FBF23BA0F1F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 Improvement with solid fill"/>
        </a:ext>
      </dgm:extLst>
    </dgm:pt>
    <dgm:pt modelId="{3F0F01FB-FADD-476E-927F-9EB33F0659D6}" type="pres">
      <dgm:prSet presAssocID="{0A6DA091-0045-4386-9FA6-FBF23BA0F1FB}" presName="spaceRect" presStyleCnt="0"/>
      <dgm:spPr/>
    </dgm:pt>
    <dgm:pt modelId="{B675F4FD-A328-4309-8807-085B049A3499}" type="pres">
      <dgm:prSet presAssocID="{0A6DA091-0045-4386-9FA6-FBF23BA0F1FB}" presName="parTx" presStyleLbl="revTx" presStyleIdx="4" presStyleCnt="7">
        <dgm:presLayoutVars>
          <dgm:chMax val="0"/>
          <dgm:chPref val="0"/>
        </dgm:presLayoutVars>
      </dgm:prSet>
      <dgm:spPr/>
    </dgm:pt>
    <dgm:pt modelId="{C97F14B0-01DE-44A1-9B9C-28B5C94674AC}" type="pres">
      <dgm:prSet presAssocID="{843BCE67-EEF2-4A06-9563-766CA4948BB2}" presName="sibTrans" presStyleCnt="0"/>
      <dgm:spPr/>
    </dgm:pt>
    <dgm:pt modelId="{063CA3C9-6FC4-4BC7-9FA5-C43D8CCABD99}" type="pres">
      <dgm:prSet presAssocID="{72E6BAA0-BDDB-4EB4-8A5D-68AF515A566A}" presName="compNode" presStyleCnt="0"/>
      <dgm:spPr/>
    </dgm:pt>
    <dgm:pt modelId="{F028B41A-C981-4818-9143-736B1E2B3435}" type="pres">
      <dgm:prSet presAssocID="{72E6BAA0-BDDB-4EB4-8A5D-68AF515A566A}" presName="bgRect" presStyleLbl="bgShp" presStyleIdx="5" presStyleCnt="7"/>
      <dgm:spPr/>
    </dgm:pt>
    <dgm:pt modelId="{BAC6E594-D9A5-409F-91EC-B74431DD6A0E}" type="pres">
      <dgm:prSet presAssocID="{72E6BAA0-BDDB-4EB4-8A5D-68AF515A566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9DCCD981-E60C-4AA4-8CD7-5E1E74F45FD4}" type="pres">
      <dgm:prSet presAssocID="{72E6BAA0-BDDB-4EB4-8A5D-68AF515A566A}" presName="spaceRect" presStyleCnt="0"/>
      <dgm:spPr/>
    </dgm:pt>
    <dgm:pt modelId="{6F2D99D6-DBF9-4051-9F3E-43882555EAC8}" type="pres">
      <dgm:prSet presAssocID="{72E6BAA0-BDDB-4EB4-8A5D-68AF515A566A}" presName="parTx" presStyleLbl="revTx" presStyleIdx="5" presStyleCnt="7">
        <dgm:presLayoutVars>
          <dgm:chMax val="0"/>
          <dgm:chPref val="0"/>
        </dgm:presLayoutVars>
      </dgm:prSet>
      <dgm:spPr/>
    </dgm:pt>
    <dgm:pt modelId="{A53F7B2D-417A-4070-AF20-B461E883919D}" type="pres">
      <dgm:prSet presAssocID="{2E185FD6-CD21-44DE-A6CC-39CA348DEF44}" presName="sibTrans" presStyleCnt="0"/>
      <dgm:spPr/>
    </dgm:pt>
    <dgm:pt modelId="{FB767110-15B5-4E2A-8DC8-0D801ACF27A5}" type="pres">
      <dgm:prSet presAssocID="{A9014B6B-58F0-4B76-90E1-0126BF8C94EA}" presName="compNode" presStyleCnt="0"/>
      <dgm:spPr/>
    </dgm:pt>
    <dgm:pt modelId="{7E19290A-368E-4C90-91CF-CA4206FD0620}" type="pres">
      <dgm:prSet presAssocID="{A9014B6B-58F0-4B76-90E1-0126BF8C94EA}" presName="bgRect" presStyleLbl="bgShp" presStyleIdx="6" presStyleCnt="7"/>
      <dgm:spPr/>
    </dgm:pt>
    <dgm:pt modelId="{0B38D9FD-5E20-447D-A310-32F8BFC26834}" type="pres">
      <dgm:prSet presAssocID="{A9014B6B-58F0-4B76-90E1-0126BF8C94E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89DA9F3-021C-497D-AA73-7A5C408A3F28}" type="pres">
      <dgm:prSet presAssocID="{A9014B6B-58F0-4B76-90E1-0126BF8C94EA}" presName="spaceRect" presStyleCnt="0"/>
      <dgm:spPr/>
    </dgm:pt>
    <dgm:pt modelId="{A1BB89CF-314E-4602-95D7-E270E60C54E5}" type="pres">
      <dgm:prSet presAssocID="{A9014B6B-58F0-4B76-90E1-0126BF8C94E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3FA2A17-629F-E048-A826-E4513C672456}" type="presOf" srcId="{72E6BAA0-BDDB-4EB4-8A5D-68AF515A566A}" destId="{6F2D99D6-DBF9-4051-9F3E-43882555EAC8}" srcOrd="0" destOrd="0" presId="urn:microsoft.com/office/officeart/2018/2/layout/IconVerticalSolidList"/>
    <dgm:cxn modelId="{08E0FB23-C7B4-6244-90C8-039192E0BA6A}" type="presOf" srcId="{5C4FD144-ECC5-4B66-849E-1E8DA9EC74D5}" destId="{F1D565C2-8A2B-4ED0-9638-8C0D34769808}" srcOrd="0" destOrd="0" presId="urn:microsoft.com/office/officeart/2018/2/layout/IconVerticalSolidList"/>
    <dgm:cxn modelId="{DEC87F2B-DC62-4997-BF63-AF296D4BBD00}" srcId="{5BFEBAAC-F321-40FB-B527-796992E8C097}" destId="{5C4FD144-ECC5-4B66-849E-1E8DA9EC74D5}" srcOrd="2" destOrd="0" parTransId="{32FDB939-C6C2-4F44-B14D-CBA339446E7D}" sibTransId="{1F952062-80D5-4D1C-A910-AF27CE034A48}"/>
    <dgm:cxn modelId="{0F2A7B2C-7005-4A26-9544-B2E66045E2DB}" srcId="{5BFEBAAC-F321-40FB-B527-796992E8C097}" destId="{0A6DA091-0045-4386-9FA6-FBF23BA0F1FB}" srcOrd="4" destOrd="0" parTransId="{C3FDFBCF-75E8-4672-93BC-698F4EB95BC5}" sibTransId="{843BCE67-EEF2-4A06-9563-766CA4948BB2}"/>
    <dgm:cxn modelId="{2524363C-A2F7-A147-80E6-77247A135650}" type="presOf" srcId="{0A6DA091-0045-4386-9FA6-FBF23BA0F1FB}" destId="{B675F4FD-A328-4309-8807-085B049A3499}" srcOrd="0" destOrd="0" presId="urn:microsoft.com/office/officeart/2018/2/layout/IconVerticalSolidList"/>
    <dgm:cxn modelId="{CBE0BB44-0ABF-4349-8805-128B23EB4C52}" type="presOf" srcId="{CCF12FFE-1FDE-4A56-9360-EE68E05DF2D2}" destId="{160D0607-5710-416C-B463-944316291493}" srcOrd="0" destOrd="0" presId="urn:microsoft.com/office/officeart/2018/2/layout/IconVerticalSolidList"/>
    <dgm:cxn modelId="{0295CB50-5BBD-154C-9043-C0386982E94D}" type="presOf" srcId="{A0C18598-DE68-4580-A161-F42C233A043C}" destId="{FE13B4A4-464E-46D4-AFF0-5A0D29B86439}" srcOrd="0" destOrd="0" presId="urn:microsoft.com/office/officeart/2018/2/layout/IconVerticalSolidList"/>
    <dgm:cxn modelId="{DA050155-C6C0-FB47-AFE9-681B30D84A63}" type="presOf" srcId="{A9014B6B-58F0-4B76-90E1-0126BF8C94EA}" destId="{A1BB89CF-314E-4602-95D7-E270E60C54E5}" srcOrd="0" destOrd="0" presId="urn:microsoft.com/office/officeart/2018/2/layout/IconVerticalSolidList"/>
    <dgm:cxn modelId="{D637146C-3239-4199-B011-16F244AAB057}" type="presOf" srcId="{5BFEBAAC-F321-40FB-B527-796992E8C097}" destId="{720AB935-A620-4025-AF0D-869F6C31870B}" srcOrd="0" destOrd="0" presId="urn:microsoft.com/office/officeart/2018/2/layout/IconVerticalSolidList"/>
    <dgm:cxn modelId="{DA65446E-B43F-6E46-8C87-B8D833D66E5E}" type="presOf" srcId="{FBA4AC67-7E04-4906-AD0C-98BDC5191A4F}" destId="{07A552AB-EC6D-491E-A3D0-BE6D76B6C96A}" srcOrd="0" destOrd="0" presId="urn:microsoft.com/office/officeart/2018/2/layout/IconVerticalSolidList"/>
    <dgm:cxn modelId="{850AF2A0-F33F-42F6-B253-178708E57758}" srcId="{5BFEBAAC-F321-40FB-B527-796992E8C097}" destId="{72E6BAA0-BDDB-4EB4-8A5D-68AF515A566A}" srcOrd="5" destOrd="0" parTransId="{D00E4762-FD7A-4C8B-AA43-0660462EF597}" sibTransId="{2E185FD6-CD21-44DE-A6CC-39CA348DEF44}"/>
    <dgm:cxn modelId="{3254C2A1-1261-436D-9ABA-7059D560813D}" srcId="{5BFEBAAC-F321-40FB-B527-796992E8C097}" destId="{CCF12FFE-1FDE-4A56-9360-EE68E05DF2D2}" srcOrd="1" destOrd="0" parTransId="{270B9472-910F-47DC-95BF-0DB2FF7BD057}" sibTransId="{32D707A3-C84E-4588-9D32-8FCA40E87108}"/>
    <dgm:cxn modelId="{3BD5F5CC-337A-4853-A9F2-7C6566C58C14}" srcId="{5BFEBAAC-F321-40FB-B527-796992E8C097}" destId="{FBA4AC67-7E04-4906-AD0C-98BDC5191A4F}" srcOrd="3" destOrd="0" parTransId="{0CA1070C-1C4A-44AE-88FB-CC2FEEA4B403}" sibTransId="{E2C8CAA8-70D1-4E01-BC7E-152D2BE518DB}"/>
    <dgm:cxn modelId="{80D487CF-F57A-4240-B32D-FE83765AAD06}" srcId="{5BFEBAAC-F321-40FB-B527-796992E8C097}" destId="{A0C18598-DE68-4580-A161-F42C233A043C}" srcOrd="0" destOrd="0" parTransId="{E5AF1924-D5E0-4358-AB7D-D7CCC06C09EC}" sibTransId="{6C0F1C77-F3F2-45C9-8F84-F8560456EC1C}"/>
    <dgm:cxn modelId="{AC4AC2E3-1F37-4C18-B06F-F85FB53012A2}" srcId="{5BFEBAAC-F321-40FB-B527-796992E8C097}" destId="{A9014B6B-58F0-4B76-90E1-0126BF8C94EA}" srcOrd="6" destOrd="0" parTransId="{37760F4E-4B01-4132-A27A-1B3DB525F8CB}" sibTransId="{F7C07AE2-BFE5-40E7-BB48-1DA941427414}"/>
    <dgm:cxn modelId="{7B52B583-3E7B-B741-9756-730F605A3F93}" type="presParOf" srcId="{720AB935-A620-4025-AF0D-869F6C31870B}" destId="{C04DD266-42B6-4A20-B3D8-E2CBECA35C4B}" srcOrd="0" destOrd="0" presId="urn:microsoft.com/office/officeart/2018/2/layout/IconVerticalSolidList"/>
    <dgm:cxn modelId="{89394493-4B17-4344-A325-4507B4F0E4DE}" type="presParOf" srcId="{C04DD266-42B6-4A20-B3D8-E2CBECA35C4B}" destId="{6E346C06-8FF1-4A92-B61A-686196C63CE4}" srcOrd="0" destOrd="0" presId="urn:microsoft.com/office/officeart/2018/2/layout/IconVerticalSolidList"/>
    <dgm:cxn modelId="{2189AD48-0408-DF43-B694-6882714088AB}" type="presParOf" srcId="{C04DD266-42B6-4A20-B3D8-E2CBECA35C4B}" destId="{757B8FFA-0C46-405E-9373-DD0B121D8269}" srcOrd="1" destOrd="0" presId="urn:microsoft.com/office/officeart/2018/2/layout/IconVerticalSolidList"/>
    <dgm:cxn modelId="{1C5F1D67-CEBE-D94C-82A4-6D775AD8E952}" type="presParOf" srcId="{C04DD266-42B6-4A20-B3D8-E2CBECA35C4B}" destId="{10D46604-0DAB-4432-B204-505E4AA7CC5A}" srcOrd="2" destOrd="0" presId="urn:microsoft.com/office/officeart/2018/2/layout/IconVerticalSolidList"/>
    <dgm:cxn modelId="{BF355D85-1EA7-7D47-9C38-C4B99DD5A943}" type="presParOf" srcId="{C04DD266-42B6-4A20-B3D8-E2CBECA35C4B}" destId="{FE13B4A4-464E-46D4-AFF0-5A0D29B86439}" srcOrd="3" destOrd="0" presId="urn:microsoft.com/office/officeart/2018/2/layout/IconVerticalSolidList"/>
    <dgm:cxn modelId="{92CB9571-C734-EA48-ACAC-E5B764D521E5}" type="presParOf" srcId="{720AB935-A620-4025-AF0D-869F6C31870B}" destId="{0A33DD8A-4142-419D-A339-41C805A65955}" srcOrd="1" destOrd="0" presId="urn:microsoft.com/office/officeart/2018/2/layout/IconVerticalSolidList"/>
    <dgm:cxn modelId="{C171391D-0AA7-8B4F-A152-B5A693A09344}" type="presParOf" srcId="{720AB935-A620-4025-AF0D-869F6C31870B}" destId="{A143F6C7-3CFE-4CE0-AEC5-577CB610984D}" srcOrd="2" destOrd="0" presId="urn:microsoft.com/office/officeart/2018/2/layout/IconVerticalSolidList"/>
    <dgm:cxn modelId="{9315F04B-4DF0-EF45-8E71-5583765FA6FE}" type="presParOf" srcId="{A143F6C7-3CFE-4CE0-AEC5-577CB610984D}" destId="{677239B6-ACA3-40D8-A478-B9B7FC502A70}" srcOrd="0" destOrd="0" presId="urn:microsoft.com/office/officeart/2018/2/layout/IconVerticalSolidList"/>
    <dgm:cxn modelId="{1A3093D0-04C5-8046-9888-7ED27CF0C54B}" type="presParOf" srcId="{A143F6C7-3CFE-4CE0-AEC5-577CB610984D}" destId="{6A1BCEAE-04FA-439E-AB43-E222BCABAF77}" srcOrd="1" destOrd="0" presId="urn:microsoft.com/office/officeart/2018/2/layout/IconVerticalSolidList"/>
    <dgm:cxn modelId="{91A1C035-2BF2-6A45-BA5C-E00AD9D19E05}" type="presParOf" srcId="{A143F6C7-3CFE-4CE0-AEC5-577CB610984D}" destId="{B479656D-7135-401E-BDFC-6B795A04FF8A}" srcOrd="2" destOrd="0" presId="urn:microsoft.com/office/officeart/2018/2/layout/IconVerticalSolidList"/>
    <dgm:cxn modelId="{590DA804-0E20-FF4F-A01C-FE727F3F4846}" type="presParOf" srcId="{A143F6C7-3CFE-4CE0-AEC5-577CB610984D}" destId="{160D0607-5710-416C-B463-944316291493}" srcOrd="3" destOrd="0" presId="urn:microsoft.com/office/officeart/2018/2/layout/IconVerticalSolidList"/>
    <dgm:cxn modelId="{B6163B11-92E4-584D-858E-58FD224C00D5}" type="presParOf" srcId="{720AB935-A620-4025-AF0D-869F6C31870B}" destId="{40F6EBF8-CD5A-4901-A95A-DFF25AD25DCB}" srcOrd="3" destOrd="0" presId="urn:microsoft.com/office/officeart/2018/2/layout/IconVerticalSolidList"/>
    <dgm:cxn modelId="{A6D541AB-C302-6C44-8701-06D36248D74C}" type="presParOf" srcId="{720AB935-A620-4025-AF0D-869F6C31870B}" destId="{74EE967E-F9E0-4D85-9415-B7192750CAAB}" srcOrd="4" destOrd="0" presId="urn:microsoft.com/office/officeart/2018/2/layout/IconVerticalSolidList"/>
    <dgm:cxn modelId="{327FDD46-6E05-ED4A-A923-4B393C894917}" type="presParOf" srcId="{74EE967E-F9E0-4D85-9415-B7192750CAAB}" destId="{353F2E2F-F7D5-40B4-945C-CF009307062E}" srcOrd="0" destOrd="0" presId="urn:microsoft.com/office/officeart/2018/2/layout/IconVerticalSolidList"/>
    <dgm:cxn modelId="{1874F169-26F0-A140-B918-1E3B4B66D727}" type="presParOf" srcId="{74EE967E-F9E0-4D85-9415-B7192750CAAB}" destId="{93824125-46BD-4114-B694-7A5FB93CB90F}" srcOrd="1" destOrd="0" presId="urn:microsoft.com/office/officeart/2018/2/layout/IconVerticalSolidList"/>
    <dgm:cxn modelId="{70CE416C-E9AC-4841-BD1F-B3356763B03D}" type="presParOf" srcId="{74EE967E-F9E0-4D85-9415-B7192750CAAB}" destId="{4CF5BECA-A99A-424B-B42D-FFF448AB9603}" srcOrd="2" destOrd="0" presId="urn:microsoft.com/office/officeart/2018/2/layout/IconVerticalSolidList"/>
    <dgm:cxn modelId="{3C7AE53D-55A0-8B41-A13F-B62A2EE45296}" type="presParOf" srcId="{74EE967E-F9E0-4D85-9415-B7192750CAAB}" destId="{F1D565C2-8A2B-4ED0-9638-8C0D34769808}" srcOrd="3" destOrd="0" presId="urn:microsoft.com/office/officeart/2018/2/layout/IconVerticalSolidList"/>
    <dgm:cxn modelId="{3FCDC89F-E89D-CE4A-BD68-282BAF876503}" type="presParOf" srcId="{720AB935-A620-4025-AF0D-869F6C31870B}" destId="{84DBBFDF-4673-4533-9A0E-900E92940168}" srcOrd="5" destOrd="0" presId="urn:microsoft.com/office/officeart/2018/2/layout/IconVerticalSolidList"/>
    <dgm:cxn modelId="{8673C425-F9FA-6245-9151-0320E578928C}" type="presParOf" srcId="{720AB935-A620-4025-AF0D-869F6C31870B}" destId="{7971030E-43E4-4D9B-9161-5426425A0A04}" srcOrd="6" destOrd="0" presId="urn:microsoft.com/office/officeart/2018/2/layout/IconVerticalSolidList"/>
    <dgm:cxn modelId="{16F6290F-4A7A-D742-BA54-9B5A86420FBD}" type="presParOf" srcId="{7971030E-43E4-4D9B-9161-5426425A0A04}" destId="{ABCC61AF-E216-424A-B202-A03C34E1F047}" srcOrd="0" destOrd="0" presId="urn:microsoft.com/office/officeart/2018/2/layout/IconVerticalSolidList"/>
    <dgm:cxn modelId="{F330E827-A378-6044-86FB-3F4FDE3E25E6}" type="presParOf" srcId="{7971030E-43E4-4D9B-9161-5426425A0A04}" destId="{692DF129-5D2D-4AC5-9DAB-45CA717A1B13}" srcOrd="1" destOrd="0" presId="urn:microsoft.com/office/officeart/2018/2/layout/IconVerticalSolidList"/>
    <dgm:cxn modelId="{90005ACA-50F5-C147-B8A6-80AD8BAC2F03}" type="presParOf" srcId="{7971030E-43E4-4D9B-9161-5426425A0A04}" destId="{84C1D846-20DA-497B-A1D1-4C80C3F350D0}" srcOrd="2" destOrd="0" presId="urn:microsoft.com/office/officeart/2018/2/layout/IconVerticalSolidList"/>
    <dgm:cxn modelId="{3217C21D-C051-3040-B2D2-E97E0E4A9D12}" type="presParOf" srcId="{7971030E-43E4-4D9B-9161-5426425A0A04}" destId="{07A552AB-EC6D-491E-A3D0-BE6D76B6C96A}" srcOrd="3" destOrd="0" presId="urn:microsoft.com/office/officeart/2018/2/layout/IconVerticalSolidList"/>
    <dgm:cxn modelId="{4C3D26EC-6FB0-7A49-A55F-87AB3A4C498A}" type="presParOf" srcId="{720AB935-A620-4025-AF0D-869F6C31870B}" destId="{FBF52853-1D2D-4E57-AC50-8F0B2E42C909}" srcOrd="7" destOrd="0" presId="urn:microsoft.com/office/officeart/2018/2/layout/IconVerticalSolidList"/>
    <dgm:cxn modelId="{9C5D1563-C917-D846-B75C-77F0B0303663}" type="presParOf" srcId="{720AB935-A620-4025-AF0D-869F6C31870B}" destId="{2D91DBBF-836E-4B84-9E15-50DF98C6A05C}" srcOrd="8" destOrd="0" presId="urn:microsoft.com/office/officeart/2018/2/layout/IconVerticalSolidList"/>
    <dgm:cxn modelId="{102FF35B-5169-3A40-9602-F2F145B3052A}" type="presParOf" srcId="{2D91DBBF-836E-4B84-9E15-50DF98C6A05C}" destId="{25EF433A-7C76-441F-8992-9F1004FF50C4}" srcOrd="0" destOrd="0" presId="urn:microsoft.com/office/officeart/2018/2/layout/IconVerticalSolidList"/>
    <dgm:cxn modelId="{35012206-BFB8-AE41-83F4-56D8B87FB035}" type="presParOf" srcId="{2D91DBBF-836E-4B84-9E15-50DF98C6A05C}" destId="{3EA06FE4-6297-4CD3-86AF-4282A48CDCBC}" srcOrd="1" destOrd="0" presId="urn:microsoft.com/office/officeart/2018/2/layout/IconVerticalSolidList"/>
    <dgm:cxn modelId="{495C4D65-F44B-A645-AFBA-672C5F9A2D74}" type="presParOf" srcId="{2D91DBBF-836E-4B84-9E15-50DF98C6A05C}" destId="{3F0F01FB-FADD-476E-927F-9EB33F0659D6}" srcOrd="2" destOrd="0" presId="urn:microsoft.com/office/officeart/2018/2/layout/IconVerticalSolidList"/>
    <dgm:cxn modelId="{F3081B0A-0337-6E47-97A2-0F066CF4596D}" type="presParOf" srcId="{2D91DBBF-836E-4B84-9E15-50DF98C6A05C}" destId="{B675F4FD-A328-4309-8807-085B049A3499}" srcOrd="3" destOrd="0" presId="urn:microsoft.com/office/officeart/2018/2/layout/IconVerticalSolidList"/>
    <dgm:cxn modelId="{A8DF6EF8-BB89-6C4E-BC06-D784E682CC80}" type="presParOf" srcId="{720AB935-A620-4025-AF0D-869F6C31870B}" destId="{C97F14B0-01DE-44A1-9B9C-28B5C94674AC}" srcOrd="9" destOrd="0" presId="urn:microsoft.com/office/officeart/2018/2/layout/IconVerticalSolidList"/>
    <dgm:cxn modelId="{EF9B5FE9-B897-D048-8482-FF7CF35686F3}" type="presParOf" srcId="{720AB935-A620-4025-AF0D-869F6C31870B}" destId="{063CA3C9-6FC4-4BC7-9FA5-C43D8CCABD99}" srcOrd="10" destOrd="0" presId="urn:microsoft.com/office/officeart/2018/2/layout/IconVerticalSolidList"/>
    <dgm:cxn modelId="{8A211846-5314-2C4D-884C-117B92C9DA27}" type="presParOf" srcId="{063CA3C9-6FC4-4BC7-9FA5-C43D8CCABD99}" destId="{F028B41A-C981-4818-9143-736B1E2B3435}" srcOrd="0" destOrd="0" presId="urn:microsoft.com/office/officeart/2018/2/layout/IconVerticalSolidList"/>
    <dgm:cxn modelId="{432B3179-859F-1042-BC58-60720A5F2760}" type="presParOf" srcId="{063CA3C9-6FC4-4BC7-9FA5-C43D8CCABD99}" destId="{BAC6E594-D9A5-409F-91EC-B74431DD6A0E}" srcOrd="1" destOrd="0" presId="urn:microsoft.com/office/officeart/2018/2/layout/IconVerticalSolidList"/>
    <dgm:cxn modelId="{A09ADBBB-1D19-A944-BC14-80440398196C}" type="presParOf" srcId="{063CA3C9-6FC4-4BC7-9FA5-C43D8CCABD99}" destId="{9DCCD981-E60C-4AA4-8CD7-5E1E74F45FD4}" srcOrd="2" destOrd="0" presId="urn:microsoft.com/office/officeart/2018/2/layout/IconVerticalSolidList"/>
    <dgm:cxn modelId="{3848AF13-C953-5344-9357-5283288061F3}" type="presParOf" srcId="{063CA3C9-6FC4-4BC7-9FA5-C43D8CCABD99}" destId="{6F2D99D6-DBF9-4051-9F3E-43882555EAC8}" srcOrd="3" destOrd="0" presId="urn:microsoft.com/office/officeart/2018/2/layout/IconVerticalSolidList"/>
    <dgm:cxn modelId="{BC84BC2F-ABDA-EB4C-93F1-B40A32E86F10}" type="presParOf" srcId="{720AB935-A620-4025-AF0D-869F6C31870B}" destId="{A53F7B2D-417A-4070-AF20-B461E883919D}" srcOrd="11" destOrd="0" presId="urn:microsoft.com/office/officeart/2018/2/layout/IconVerticalSolidList"/>
    <dgm:cxn modelId="{18618441-62D6-6A47-9CED-C313A379A814}" type="presParOf" srcId="{720AB935-A620-4025-AF0D-869F6C31870B}" destId="{FB767110-15B5-4E2A-8DC8-0D801ACF27A5}" srcOrd="12" destOrd="0" presId="urn:microsoft.com/office/officeart/2018/2/layout/IconVerticalSolidList"/>
    <dgm:cxn modelId="{E45F8338-3681-4541-8730-F70D28B05441}" type="presParOf" srcId="{FB767110-15B5-4E2A-8DC8-0D801ACF27A5}" destId="{7E19290A-368E-4C90-91CF-CA4206FD0620}" srcOrd="0" destOrd="0" presId="urn:microsoft.com/office/officeart/2018/2/layout/IconVerticalSolidList"/>
    <dgm:cxn modelId="{DD7377B8-FAF2-DC4A-9E82-94E35E4E2C46}" type="presParOf" srcId="{FB767110-15B5-4E2A-8DC8-0D801ACF27A5}" destId="{0B38D9FD-5E20-447D-A310-32F8BFC26834}" srcOrd="1" destOrd="0" presId="urn:microsoft.com/office/officeart/2018/2/layout/IconVerticalSolidList"/>
    <dgm:cxn modelId="{3DE62914-F731-B946-A61D-8CA9BE5F5226}" type="presParOf" srcId="{FB767110-15B5-4E2A-8DC8-0D801ACF27A5}" destId="{389DA9F3-021C-497D-AA73-7A5C408A3F28}" srcOrd="2" destOrd="0" presId="urn:microsoft.com/office/officeart/2018/2/layout/IconVerticalSolidList"/>
    <dgm:cxn modelId="{4618B041-F5B9-634D-B65C-F8E8FA4AB8CC}" type="presParOf" srcId="{FB767110-15B5-4E2A-8DC8-0D801ACF27A5}" destId="{A1BB89CF-314E-4602-95D7-E270E60C54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4F6731-F48E-49B1-90A9-DB6E650502D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5F039D6-CE9F-4217-BC55-48904ED099DA}">
      <dgm:prSet/>
      <dgm:spPr/>
      <dgm:t>
        <a:bodyPr/>
        <a:lstStyle/>
        <a:p>
          <a:r>
            <a:rPr lang="en-US"/>
            <a:t>Clients</a:t>
          </a:r>
        </a:p>
      </dgm:t>
    </dgm:pt>
    <dgm:pt modelId="{AC440704-3CC6-4EE2-A38B-29D5E38841FF}" type="parTrans" cxnId="{34E83963-62F2-4B3C-B3DD-75E7ADBBBFFE}">
      <dgm:prSet/>
      <dgm:spPr/>
      <dgm:t>
        <a:bodyPr/>
        <a:lstStyle/>
        <a:p>
          <a:endParaRPr lang="en-US"/>
        </a:p>
      </dgm:t>
    </dgm:pt>
    <dgm:pt modelId="{E1EAB9AD-9D67-46A3-B719-2CB577B9661B}" type="sibTrans" cxnId="{34E83963-62F2-4B3C-B3DD-75E7ADBBBFFE}">
      <dgm:prSet/>
      <dgm:spPr/>
      <dgm:t>
        <a:bodyPr/>
        <a:lstStyle/>
        <a:p>
          <a:endParaRPr lang="en-US"/>
        </a:p>
      </dgm:t>
    </dgm:pt>
    <dgm:pt modelId="{CFAAB132-CAC8-46F8-9D92-E7B3D15CBF84}">
      <dgm:prSet/>
      <dgm:spPr/>
      <dgm:t>
        <a:bodyPr/>
        <a:lstStyle/>
        <a:p>
          <a:r>
            <a:rPr lang="en-US"/>
            <a:t>Servers</a:t>
          </a:r>
        </a:p>
      </dgm:t>
    </dgm:pt>
    <dgm:pt modelId="{3ABDCC69-0ABA-42A6-A867-1C096E0EC0C2}" type="parTrans" cxnId="{33AFDEDD-96D6-48DE-9709-6D2ADA1D666B}">
      <dgm:prSet/>
      <dgm:spPr/>
      <dgm:t>
        <a:bodyPr/>
        <a:lstStyle/>
        <a:p>
          <a:endParaRPr lang="en-US"/>
        </a:p>
      </dgm:t>
    </dgm:pt>
    <dgm:pt modelId="{D14497AA-81D8-41C7-BD5D-EBFEF05FAFAE}" type="sibTrans" cxnId="{33AFDEDD-96D6-48DE-9709-6D2ADA1D666B}">
      <dgm:prSet/>
      <dgm:spPr/>
      <dgm:t>
        <a:bodyPr/>
        <a:lstStyle/>
        <a:p>
          <a:endParaRPr lang="en-US"/>
        </a:p>
      </dgm:t>
    </dgm:pt>
    <dgm:pt modelId="{7298758D-5373-4354-8115-DFBCC186D611}">
      <dgm:prSet/>
      <dgm:spPr/>
      <dgm:t>
        <a:bodyPr/>
        <a:lstStyle/>
        <a:p>
          <a:r>
            <a:rPr lang="en-US"/>
            <a:t>Hosts</a:t>
          </a:r>
        </a:p>
      </dgm:t>
    </dgm:pt>
    <dgm:pt modelId="{69C90203-08D8-404B-8439-2B1AA360CC16}" type="parTrans" cxnId="{CE2991B2-403C-4FFE-B70D-EED9B2A396B5}">
      <dgm:prSet/>
      <dgm:spPr/>
      <dgm:t>
        <a:bodyPr/>
        <a:lstStyle/>
        <a:p>
          <a:endParaRPr lang="en-US"/>
        </a:p>
      </dgm:t>
    </dgm:pt>
    <dgm:pt modelId="{FC7B7775-B344-4438-B5BC-310B64023303}" type="sibTrans" cxnId="{CE2991B2-403C-4FFE-B70D-EED9B2A396B5}">
      <dgm:prSet/>
      <dgm:spPr/>
      <dgm:t>
        <a:bodyPr/>
        <a:lstStyle/>
        <a:p>
          <a:endParaRPr lang="en-US"/>
        </a:p>
      </dgm:t>
    </dgm:pt>
    <dgm:pt modelId="{F52414C7-474F-894D-AF65-FE6FA1D28175}" type="pres">
      <dgm:prSet presAssocID="{F54F6731-F48E-49B1-90A9-DB6E650502D0}" presName="linear" presStyleCnt="0">
        <dgm:presLayoutVars>
          <dgm:animLvl val="lvl"/>
          <dgm:resizeHandles val="exact"/>
        </dgm:presLayoutVars>
      </dgm:prSet>
      <dgm:spPr/>
    </dgm:pt>
    <dgm:pt modelId="{09430F7E-3716-8946-86D6-58B867508B01}" type="pres">
      <dgm:prSet presAssocID="{15F039D6-CE9F-4217-BC55-48904ED099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5C2DF5-4113-ED47-A956-D8685032F176}" type="pres">
      <dgm:prSet presAssocID="{E1EAB9AD-9D67-46A3-B719-2CB577B9661B}" presName="spacer" presStyleCnt="0"/>
      <dgm:spPr/>
    </dgm:pt>
    <dgm:pt modelId="{B479A99D-72DB-0845-B574-62166A082C08}" type="pres">
      <dgm:prSet presAssocID="{CFAAB132-CAC8-46F8-9D92-E7B3D15CBF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4967CA-0325-8B45-B938-18B1972BD73F}" type="pres">
      <dgm:prSet presAssocID="{D14497AA-81D8-41C7-BD5D-EBFEF05FAFAE}" presName="spacer" presStyleCnt="0"/>
      <dgm:spPr/>
    </dgm:pt>
    <dgm:pt modelId="{F2574D1C-8610-884C-9D24-72757431B9E4}" type="pres">
      <dgm:prSet presAssocID="{7298758D-5373-4354-8115-DFBCC186D61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5275E43-CC77-834D-9BC2-E44AB75B9D34}" type="presOf" srcId="{CFAAB132-CAC8-46F8-9D92-E7B3D15CBF84}" destId="{B479A99D-72DB-0845-B574-62166A082C08}" srcOrd="0" destOrd="0" presId="urn:microsoft.com/office/officeart/2005/8/layout/vList2"/>
    <dgm:cxn modelId="{34E83963-62F2-4B3C-B3DD-75E7ADBBBFFE}" srcId="{F54F6731-F48E-49B1-90A9-DB6E650502D0}" destId="{15F039D6-CE9F-4217-BC55-48904ED099DA}" srcOrd="0" destOrd="0" parTransId="{AC440704-3CC6-4EE2-A38B-29D5E38841FF}" sibTransId="{E1EAB9AD-9D67-46A3-B719-2CB577B9661B}"/>
    <dgm:cxn modelId="{F8ED6D85-9FB0-EB47-B1DB-DBFDE9AD9FDC}" type="presOf" srcId="{F54F6731-F48E-49B1-90A9-DB6E650502D0}" destId="{F52414C7-474F-894D-AF65-FE6FA1D28175}" srcOrd="0" destOrd="0" presId="urn:microsoft.com/office/officeart/2005/8/layout/vList2"/>
    <dgm:cxn modelId="{D9BFF99D-749F-7443-BB8F-CD7259F5B7AF}" type="presOf" srcId="{7298758D-5373-4354-8115-DFBCC186D611}" destId="{F2574D1C-8610-884C-9D24-72757431B9E4}" srcOrd="0" destOrd="0" presId="urn:microsoft.com/office/officeart/2005/8/layout/vList2"/>
    <dgm:cxn modelId="{CE2991B2-403C-4FFE-B70D-EED9B2A396B5}" srcId="{F54F6731-F48E-49B1-90A9-DB6E650502D0}" destId="{7298758D-5373-4354-8115-DFBCC186D611}" srcOrd="2" destOrd="0" parTransId="{69C90203-08D8-404B-8439-2B1AA360CC16}" sibTransId="{FC7B7775-B344-4438-B5BC-310B64023303}"/>
    <dgm:cxn modelId="{7860B1B8-1CCA-7E46-B1E9-4D486CB39C79}" type="presOf" srcId="{15F039D6-CE9F-4217-BC55-48904ED099DA}" destId="{09430F7E-3716-8946-86D6-58B867508B01}" srcOrd="0" destOrd="0" presId="urn:microsoft.com/office/officeart/2005/8/layout/vList2"/>
    <dgm:cxn modelId="{33AFDEDD-96D6-48DE-9709-6D2ADA1D666B}" srcId="{F54F6731-F48E-49B1-90A9-DB6E650502D0}" destId="{CFAAB132-CAC8-46F8-9D92-E7B3D15CBF84}" srcOrd="1" destOrd="0" parTransId="{3ABDCC69-0ABA-42A6-A867-1C096E0EC0C2}" sibTransId="{D14497AA-81D8-41C7-BD5D-EBFEF05FAFAE}"/>
    <dgm:cxn modelId="{0880F9DB-C569-6143-8B4D-18C749CDB59E}" type="presParOf" srcId="{F52414C7-474F-894D-AF65-FE6FA1D28175}" destId="{09430F7E-3716-8946-86D6-58B867508B01}" srcOrd="0" destOrd="0" presId="urn:microsoft.com/office/officeart/2005/8/layout/vList2"/>
    <dgm:cxn modelId="{0CE9D6CA-3828-AF49-90AB-C23D8D0D6C05}" type="presParOf" srcId="{F52414C7-474F-894D-AF65-FE6FA1D28175}" destId="{5A5C2DF5-4113-ED47-A956-D8685032F176}" srcOrd="1" destOrd="0" presId="urn:microsoft.com/office/officeart/2005/8/layout/vList2"/>
    <dgm:cxn modelId="{6E6A6BA8-0D24-924E-9911-BB2D8E6F1E4D}" type="presParOf" srcId="{F52414C7-474F-894D-AF65-FE6FA1D28175}" destId="{B479A99D-72DB-0845-B574-62166A082C08}" srcOrd="2" destOrd="0" presId="urn:microsoft.com/office/officeart/2005/8/layout/vList2"/>
    <dgm:cxn modelId="{3312CD5F-69BB-644B-AB5A-A2653F049D72}" type="presParOf" srcId="{F52414C7-474F-894D-AF65-FE6FA1D28175}" destId="{F84967CA-0325-8B45-B938-18B1972BD73F}" srcOrd="3" destOrd="0" presId="urn:microsoft.com/office/officeart/2005/8/layout/vList2"/>
    <dgm:cxn modelId="{07131D67-B7C1-8A4C-A32C-4487247D445E}" type="presParOf" srcId="{F52414C7-474F-894D-AF65-FE6FA1D28175}" destId="{F2574D1C-8610-884C-9D24-72757431B9E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2019E3-55AF-43C4-92D7-A43B4DC358A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199AEE0-A6D9-4CD4-B5A6-4F4A349C1E50}">
      <dgm:prSet/>
      <dgm:spPr/>
      <dgm:t>
        <a:bodyPr/>
        <a:lstStyle/>
        <a:p>
          <a:r>
            <a:rPr lang="en-US"/>
            <a:t>Git</a:t>
          </a:r>
        </a:p>
      </dgm:t>
    </dgm:pt>
    <dgm:pt modelId="{74FF95D0-2367-43AA-B197-CC25976958C4}" type="parTrans" cxnId="{28269830-CB38-4413-86F3-77757105CB4A}">
      <dgm:prSet/>
      <dgm:spPr/>
      <dgm:t>
        <a:bodyPr/>
        <a:lstStyle/>
        <a:p>
          <a:endParaRPr lang="en-US"/>
        </a:p>
      </dgm:t>
    </dgm:pt>
    <dgm:pt modelId="{7E0960AA-7D18-4946-AB24-0F8111CC78B3}" type="sibTrans" cxnId="{28269830-CB38-4413-86F3-77757105CB4A}">
      <dgm:prSet/>
      <dgm:spPr/>
      <dgm:t>
        <a:bodyPr/>
        <a:lstStyle/>
        <a:p>
          <a:endParaRPr lang="en-US"/>
        </a:p>
      </dgm:t>
    </dgm:pt>
    <dgm:pt modelId="{65C7D1C8-A40F-49F5-8887-3DD4E0C449A9}">
      <dgm:prSet/>
      <dgm:spPr/>
      <dgm:t>
        <a:bodyPr/>
        <a:lstStyle/>
        <a:p>
          <a:r>
            <a:rPr lang="en-US"/>
            <a:t>Linux</a:t>
          </a:r>
        </a:p>
      </dgm:t>
    </dgm:pt>
    <dgm:pt modelId="{D2EA8C99-D397-4C5E-92BD-0EC5C8B211AA}" type="parTrans" cxnId="{2BDE4748-A828-4F24-9F7B-AC4CDBC07C1C}">
      <dgm:prSet/>
      <dgm:spPr/>
      <dgm:t>
        <a:bodyPr/>
        <a:lstStyle/>
        <a:p>
          <a:endParaRPr lang="en-US"/>
        </a:p>
      </dgm:t>
    </dgm:pt>
    <dgm:pt modelId="{4ED28078-B4DB-49D8-B9EE-B964D907A3CE}" type="sibTrans" cxnId="{2BDE4748-A828-4F24-9F7B-AC4CDBC07C1C}">
      <dgm:prSet/>
      <dgm:spPr/>
      <dgm:t>
        <a:bodyPr/>
        <a:lstStyle/>
        <a:p>
          <a:endParaRPr lang="en-US"/>
        </a:p>
      </dgm:t>
    </dgm:pt>
    <dgm:pt modelId="{60CEBDD5-DC93-4829-9D91-7F65E941BAF5}">
      <dgm:prSet/>
      <dgm:spPr/>
      <dgm:t>
        <a:bodyPr/>
        <a:lstStyle/>
        <a:p>
          <a:r>
            <a:rPr lang="en-US"/>
            <a:t>APIs</a:t>
          </a:r>
        </a:p>
      </dgm:t>
    </dgm:pt>
    <dgm:pt modelId="{60A30D65-917C-421F-903C-73EBE87A4E28}" type="parTrans" cxnId="{7DA4DCFD-457E-44AB-8110-DCAB2245FBD6}">
      <dgm:prSet/>
      <dgm:spPr/>
      <dgm:t>
        <a:bodyPr/>
        <a:lstStyle/>
        <a:p>
          <a:endParaRPr lang="en-US"/>
        </a:p>
      </dgm:t>
    </dgm:pt>
    <dgm:pt modelId="{7213AB3B-E418-4252-9549-FAB71F6EA562}" type="sibTrans" cxnId="{7DA4DCFD-457E-44AB-8110-DCAB2245FBD6}">
      <dgm:prSet/>
      <dgm:spPr/>
      <dgm:t>
        <a:bodyPr/>
        <a:lstStyle/>
        <a:p>
          <a:endParaRPr lang="en-US"/>
        </a:p>
      </dgm:t>
    </dgm:pt>
    <dgm:pt modelId="{C95185DE-9F5D-40B9-8FB5-BDE2B8D1C9C1}">
      <dgm:prSet/>
      <dgm:spPr/>
      <dgm:t>
        <a:bodyPr/>
        <a:lstStyle/>
        <a:p>
          <a:r>
            <a:rPr lang="en-US"/>
            <a:t>Microservices</a:t>
          </a:r>
        </a:p>
      </dgm:t>
    </dgm:pt>
    <dgm:pt modelId="{1BF32A92-A595-4C29-B6C6-E8DAB3AEFACD}" type="parTrans" cxnId="{9A98755D-D024-4CF6-8C93-9A9E575F38A5}">
      <dgm:prSet/>
      <dgm:spPr/>
      <dgm:t>
        <a:bodyPr/>
        <a:lstStyle/>
        <a:p>
          <a:endParaRPr lang="en-US"/>
        </a:p>
      </dgm:t>
    </dgm:pt>
    <dgm:pt modelId="{17AFD975-C580-4F85-A880-FEEE6902BDFE}" type="sibTrans" cxnId="{9A98755D-D024-4CF6-8C93-9A9E575F38A5}">
      <dgm:prSet/>
      <dgm:spPr/>
      <dgm:t>
        <a:bodyPr/>
        <a:lstStyle/>
        <a:p>
          <a:endParaRPr lang="en-US"/>
        </a:p>
      </dgm:t>
    </dgm:pt>
    <dgm:pt modelId="{22112057-7094-4925-8081-572874E7C8FD}">
      <dgm:prSet/>
      <dgm:spPr/>
      <dgm:t>
        <a:bodyPr/>
        <a:lstStyle/>
        <a:p>
          <a:r>
            <a:rPr lang="en-US"/>
            <a:t>Protocols</a:t>
          </a:r>
        </a:p>
      </dgm:t>
    </dgm:pt>
    <dgm:pt modelId="{396B4D36-71A7-4726-94DA-E8EFF9DA1B71}" type="parTrans" cxnId="{EA9E553E-6127-4620-B7F8-6B44ECCF47A5}">
      <dgm:prSet/>
      <dgm:spPr/>
      <dgm:t>
        <a:bodyPr/>
        <a:lstStyle/>
        <a:p>
          <a:endParaRPr lang="en-US"/>
        </a:p>
      </dgm:t>
    </dgm:pt>
    <dgm:pt modelId="{96BE01C6-F0C4-4AFC-9E79-AB854C4ED11D}" type="sibTrans" cxnId="{EA9E553E-6127-4620-B7F8-6B44ECCF47A5}">
      <dgm:prSet/>
      <dgm:spPr/>
      <dgm:t>
        <a:bodyPr/>
        <a:lstStyle/>
        <a:p>
          <a:endParaRPr lang="en-US"/>
        </a:p>
      </dgm:t>
    </dgm:pt>
    <dgm:pt modelId="{BD327D23-8EA4-B04B-A277-ED6AE500E417}" type="pres">
      <dgm:prSet presAssocID="{622019E3-55AF-43C4-92D7-A43B4DC358A8}" presName="linear" presStyleCnt="0">
        <dgm:presLayoutVars>
          <dgm:animLvl val="lvl"/>
          <dgm:resizeHandles val="exact"/>
        </dgm:presLayoutVars>
      </dgm:prSet>
      <dgm:spPr/>
    </dgm:pt>
    <dgm:pt modelId="{3D451331-7796-474C-A3EF-0F2310E409C8}" type="pres">
      <dgm:prSet presAssocID="{D199AEE0-A6D9-4CD4-B5A6-4F4A349C1E5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8DEB22C-1D1A-BC46-8F83-AFADFE978297}" type="pres">
      <dgm:prSet presAssocID="{7E0960AA-7D18-4946-AB24-0F8111CC78B3}" presName="spacer" presStyleCnt="0"/>
      <dgm:spPr/>
    </dgm:pt>
    <dgm:pt modelId="{3FA1E058-2325-9247-8CA1-8F5FB63AF4A9}" type="pres">
      <dgm:prSet presAssocID="{65C7D1C8-A40F-49F5-8887-3DD4E0C449A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D20B27F-C85C-E444-BCA1-9605576EF407}" type="pres">
      <dgm:prSet presAssocID="{4ED28078-B4DB-49D8-B9EE-B964D907A3CE}" presName="spacer" presStyleCnt="0"/>
      <dgm:spPr/>
    </dgm:pt>
    <dgm:pt modelId="{EF71505A-DA4D-1843-AEBB-7F3DA269E92D}" type="pres">
      <dgm:prSet presAssocID="{60CEBDD5-DC93-4829-9D91-7F65E941BAF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75451CD-08AA-844A-9B04-C5B5BF3CC453}" type="pres">
      <dgm:prSet presAssocID="{7213AB3B-E418-4252-9549-FAB71F6EA562}" presName="spacer" presStyleCnt="0"/>
      <dgm:spPr/>
    </dgm:pt>
    <dgm:pt modelId="{A58EB501-7BFD-D642-BB66-1EA79CC5D93C}" type="pres">
      <dgm:prSet presAssocID="{C95185DE-9F5D-40B9-8FB5-BDE2B8D1C9C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1FED6D2-9838-CA40-8056-41A21ECDCFEB}" type="pres">
      <dgm:prSet presAssocID="{17AFD975-C580-4F85-A880-FEEE6902BDFE}" presName="spacer" presStyleCnt="0"/>
      <dgm:spPr/>
    </dgm:pt>
    <dgm:pt modelId="{74EC988C-4558-4149-9822-60B6A9250CD3}" type="pres">
      <dgm:prSet presAssocID="{22112057-7094-4925-8081-572874E7C8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A225D10-F399-304D-986D-1C28829146B5}" type="presOf" srcId="{C95185DE-9F5D-40B9-8FB5-BDE2B8D1C9C1}" destId="{A58EB501-7BFD-D642-BB66-1EA79CC5D93C}" srcOrd="0" destOrd="0" presId="urn:microsoft.com/office/officeart/2005/8/layout/vList2"/>
    <dgm:cxn modelId="{9691841D-12AD-2440-98EE-3372DEA52EF2}" type="presOf" srcId="{65C7D1C8-A40F-49F5-8887-3DD4E0C449A9}" destId="{3FA1E058-2325-9247-8CA1-8F5FB63AF4A9}" srcOrd="0" destOrd="0" presId="urn:microsoft.com/office/officeart/2005/8/layout/vList2"/>
    <dgm:cxn modelId="{28269830-CB38-4413-86F3-77757105CB4A}" srcId="{622019E3-55AF-43C4-92D7-A43B4DC358A8}" destId="{D199AEE0-A6D9-4CD4-B5A6-4F4A349C1E50}" srcOrd="0" destOrd="0" parTransId="{74FF95D0-2367-43AA-B197-CC25976958C4}" sibTransId="{7E0960AA-7D18-4946-AB24-0F8111CC78B3}"/>
    <dgm:cxn modelId="{76470436-2C50-224F-BDC5-8C0C2E7CBED5}" type="presOf" srcId="{622019E3-55AF-43C4-92D7-A43B4DC358A8}" destId="{BD327D23-8EA4-B04B-A277-ED6AE500E417}" srcOrd="0" destOrd="0" presId="urn:microsoft.com/office/officeart/2005/8/layout/vList2"/>
    <dgm:cxn modelId="{EA9E553E-6127-4620-B7F8-6B44ECCF47A5}" srcId="{622019E3-55AF-43C4-92D7-A43B4DC358A8}" destId="{22112057-7094-4925-8081-572874E7C8FD}" srcOrd="4" destOrd="0" parTransId="{396B4D36-71A7-4726-94DA-E8EFF9DA1B71}" sibTransId="{96BE01C6-F0C4-4AFC-9E79-AB854C4ED11D}"/>
    <dgm:cxn modelId="{2BDE4748-A828-4F24-9F7B-AC4CDBC07C1C}" srcId="{622019E3-55AF-43C4-92D7-A43B4DC358A8}" destId="{65C7D1C8-A40F-49F5-8887-3DD4E0C449A9}" srcOrd="1" destOrd="0" parTransId="{D2EA8C99-D397-4C5E-92BD-0EC5C8B211AA}" sibTransId="{4ED28078-B4DB-49D8-B9EE-B964D907A3CE}"/>
    <dgm:cxn modelId="{9A98755D-D024-4CF6-8C93-9A9E575F38A5}" srcId="{622019E3-55AF-43C4-92D7-A43B4DC358A8}" destId="{C95185DE-9F5D-40B9-8FB5-BDE2B8D1C9C1}" srcOrd="3" destOrd="0" parTransId="{1BF32A92-A595-4C29-B6C6-E8DAB3AEFACD}" sibTransId="{17AFD975-C580-4F85-A880-FEEE6902BDFE}"/>
    <dgm:cxn modelId="{7B438769-A013-DC4B-B9AF-2DD480824926}" type="presOf" srcId="{60CEBDD5-DC93-4829-9D91-7F65E941BAF5}" destId="{EF71505A-DA4D-1843-AEBB-7F3DA269E92D}" srcOrd="0" destOrd="0" presId="urn:microsoft.com/office/officeart/2005/8/layout/vList2"/>
    <dgm:cxn modelId="{4CA86070-AB22-134A-81A4-934E28A44791}" type="presOf" srcId="{22112057-7094-4925-8081-572874E7C8FD}" destId="{74EC988C-4558-4149-9822-60B6A9250CD3}" srcOrd="0" destOrd="0" presId="urn:microsoft.com/office/officeart/2005/8/layout/vList2"/>
    <dgm:cxn modelId="{2E11308E-0769-6944-840D-E29B80D718CF}" type="presOf" srcId="{D199AEE0-A6D9-4CD4-B5A6-4F4A349C1E50}" destId="{3D451331-7796-474C-A3EF-0F2310E409C8}" srcOrd="0" destOrd="0" presId="urn:microsoft.com/office/officeart/2005/8/layout/vList2"/>
    <dgm:cxn modelId="{7DA4DCFD-457E-44AB-8110-DCAB2245FBD6}" srcId="{622019E3-55AF-43C4-92D7-A43B4DC358A8}" destId="{60CEBDD5-DC93-4829-9D91-7F65E941BAF5}" srcOrd="2" destOrd="0" parTransId="{60A30D65-917C-421F-903C-73EBE87A4E28}" sibTransId="{7213AB3B-E418-4252-9549-FAB71F6EA562}"/>
    <dgm:cxn modelId="{05FBA9B4-6BA7-2942-9D89-973F187E1C51}" type="presParOf" srcId="{BD327D23-8EA4-B04B-A277-ED6AE500E417}" destId="{3D451331-7796-474C-A3EF-0F2310E409C8}" srcOrd="0" destOrd="0" presId="urn:microsoft.com/office/officeart/2005/8/layout/vList2"/>
    <dgm:cxn modelId="{0234D315-03AF-CE45-958D-9C4E70D41138}" type="presParOf" srcId="{BD327D23-8EA4-B04B-A277-ED6AE500E417}" destId="{C8DEB22C-1D1A-BC46-8F83-AFADFE978297}" srcOrd="1" destOrd="0" presId="urn:microsoft.com/office/officeart/2005/8/layout/vList2"/>
    <dgm:cxn modelId="{5DDB0ACD-A97C-794A-8C29-8A2F2A689AFD}" type="presParOf" srcId="{BD327D23-8EA4-B04B-A277-ED6AE500E417}" destId="{3FA1E058-2325-9247-8CA1-8F5FB63AF4A9}" srcOrd="2" destOrd="0" presId="urn:microsoft.com/office/officeart/2005/8/layout/vList2"/>
    <dgm:cxn modelId="{DCA77D6B-F36E-DC4C-AD89-98234310C80D}" type="presParOf" srcId="{BD327D23-8EA4-B04B-A277-ED6AE500E417}" destId="{2D20B27F-C85C-E444-BCA1-9605576EF407}" srcOrd="3" destOrd="0" presId="urn:microsoft.com/office/officeart/2005/8/layout/vList2"/>
    <dgm:cxn modelId="{F8882CAF-0286-1440-BDC3-E1647DB1C7B8}" type="presParOf" srcId="{BD327D23-8EA4-B04B-A277-ED6AE500E417}" destId="{EF71505A-DA4D-1843-AEBB-7F3DA269E92D}" srcOrd="4" destOrd="0" presId="urn:microsoft.com/office/officeart/2005/8/layout/vList2"/>
    <dgm:cxn modelId="{228F447C-AC0D-174F-9200-DD859001F1AC}" type="presParOf" srcId="{BD327D23-8EA4-B04B-A277-ED6AE500E417}" destId="{775451CD-08AA-844A-9B04-C5B5BF3CC453}" srcOrd="5" destOrd="0" presId="urn:microsoft.com/office/officeart/2005/8/layout/vList2"/>
    <dgm:cxn modelId="{D3DACADF-8EA8-9F4D-A044-DF88A3B900A3}" type="presParOf" srcId="{BD327D23-8EA4-B04B-A277-ED6AE500E417}" destId="{A58EB501-7BFD-D642-BB66-1EA79CC5D93C}" srcOrd="6" destOrd="0" presId="urn:microsoft.com/office/officeart/2005/8/layout/vList2"/>
    <dgm:cxn modelId="{AF360514-4778-8D46-B459-89C3285D2D6E}" type="presParOf" srcId="{BD327D23-8EA4-B04B-A277-ED6AE500E417}" destId="{11FED6D2-9838-CA40-8056-41A21ECDCFEB}" srcOrd="7" destOrd="0" presId="urn:microsoft.com/office/officeart/2005/8/layout/vList2"/>
    <dgm:cxn modelId="{53B0E35C-4820-2846-BF25-DA8AF1AC7D1A}" type="presParOf" srcId="{BD327D23-8EA4-B04B-A277-ED6AE500E417}" destId="{74EC988C-4558-4149-9822-60B6A9250CD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46C06-8FF1-4A92-B61A-686196C63CE4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B8FFA-0C46-405E-9373-DD0B121D8269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3B4A4-464E-46D4-AFF0-5A0D29B86439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Procedural Programming</a:t>
          </a:r>
        </a:p>
      </dsp:txBody>
      <dsp:txXfrm>
        <a:off x="799588" y="502"/>
        <a:ext cx="5714015" cy="692284"/>
      </dsp:txXfrm>
    </dsp:sp>
    <dsp:sp modelId="{677239B6-ACA3-40D8-A478-B9B7FC502A70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BCEAE-04FA-439E-AB43-E222BCABAF77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D0607-5710-416C-B463-944316291493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Object-Oriented Program</a:t>
          </a:r>
        </a:p>
      </dsp:txBody>
      <dsp:txXfrm>
        <a:off x="799588" y="865858"/>
        <a:ext cx="5714015" cy="692284"/>
      </dsp:txXfrm>
    </dsp:sp>
    <dsp:sp modelId="{353F2E2F-F7D5-40B4-945C-CF009307062E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24125-46BD-4114-B694-7A5FB93CB90F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565C2-8A2B-4ED0-9638-8C0D34769808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call stack (memory allocation)</a:t>
          </a:r>
        </a:p>
      </dsp:txBody>
      <dsp:txXfrm>
        <a:off x="799588" y="1731214"/>
        <a:ext cx="5714015" cy="692284"/>
      </dsp:txXfrm>
    </dsp:sp>
    <dsp:sp modelId="{ABCC61AF-E216-424A-B202-A03C34E1F047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DF129-5D2D-4AC5-9DAB-45CA717A1B13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552AB-EC6D-491E-A3D0-BE6D76B6C96A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heap  (memory allocation)</a:t>
          </a:r>
        </a:p>
      </dsp:txBody>
      <dsp:txXfrm>
        <a:off x="799588" y="2596570"/>
        <a:ext cx="5714015" cy="692284"/>
      </dsp:txXfrm>
    </dsp:sp>
    <dsp:sp modelId="{25EF433A-7C76-441F-8992-9F1004FF50C4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06FE4-6297-4CD3-86AF-4282A48CDCBC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5F4FD-A328-4309-8807-085B049A3499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Compilers &amp; Interpreters</a:t>
          </a:r>
        </a:p>
      </dsp:txBody>
      <dsp:txXfrm>
        <a:off x="799588" y="3461926"/>
        <a:ext cx="5714015" cy="692284"/>
      </dsp:txXfrm>
    </dsp:sp>
    <dsp:sp modelId="{F028B41A-C981-4818-9143-736B1E2B3435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6E594-D9A5-409F-91EC-B74431DD6A0E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D99D6-DBF9-4051-9F3E-43882555EAC8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Static vs Dynamically typed languages</a:t>
          </a:r>
        </a:p>
      </dsp:txBody>
      <dsp:txXfrm>
        <a:off x="799588" y="4327282"/>
        <a:ext cx="5714015" cy="692284"/>
      </dsp:txXfrm>
    </dsp:sp>
    <dsp:sp modelId="{7E19290A-368E-4C90-91CF-CA4206FD0620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8D9FD-5E20-447D-A310-32F8BFC26834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B89CF-314E-4602-95D7-E270E60C54E5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Understanding what different languages are used for</a:t>
          </a:r>
        </a:p>
      </dsp:txBody>
      <dsp:txXfrm>
        <a:off x="799588" y="5192638"/>
        <a:ext cx="5714015" cy="692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30F7E-3716-8946-86D6-58B867508B01}">
      <dsp:nvSpPr>
        <dsp:cNvPr id="0" name=""/>
        <dsp:cNvSpPr/>
      </dsp:nvSpPr>
      <dsp:spPr>
        <a:xfrm>
          <a:off x="0" y="226606"/>
          <a:ext cx="6263640" cy="15590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Clients</a:t>
          </a:r>
        </a:p>
      </dsp:txBody>
      <dsp:txXfrm>
        <a:off x="76105" y="302711"/>
        <a:ext cx="6111430" cy="1406815"/>
      </dsp:txXfrm>
    </dsp:sp>
    <dsp:sp modelId="{B479A99D-72DB-0845-B574-62166A082C08}">
      <dsp:nvSpPr>
        <dsp:cNvPr id="0" name=""/>
        <dsp:cNvSpPr/>
      </dsp:nvSpPr>
      <dsp:spPr>
        <a:xfrm>
          <a:off x="0" y="1972831"/>
          <a:ext cx="6263640" cy="15590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Servers</a:t>
          </a:r>
        </a:p>
      </dsp:txBody>
      <dsp:txXfrm>
        <a:off x="76105" y="2048936"/>
        <a:ext cx="6111430" cy="1406815"/>
      </dsp:txXfrm>
    </dsp:sp>
    <dsp:sp modelId="{F2574D1C-8610-884C-9D24-72757431B9E4}">
      <dsp:nvSpPr>
        <dsp:cNvPr id="0" name=""/>
        <dsp:cNvSpPr/>
      </dsp:nvSpPr>
      <dsp:spPr>
        <a:xfrm>
          <a:off x="0" y="3719056"/>
          <a:ext cx="6263640" cy="15590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Hosts</a:t>
          </a:r>
        </a:p>
      </dsp:txBody>
      <dsp:txXfrm>
        <a:off x="76105" y="3795161"/>
        <a:ext cx="6111430" cy="1406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51331-7796-474C-A3EF-0F2310E409C8}">
      <dsp:nvSpPr>
        <dsp:cNvPr id="0" name=""/>
        <dsp:cNvSpPr/>
      </dsp:nvSpPr>
      <dsp:spPr>
        <a:xfrm>
          <a:off x="0" y="56581"/>
          <a:ext cx="6588691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Git</a:t>
          </a:r>
        </a:p>
      </dsp:txBody>
      <dsp:txXfrm>
        <a:off x="51517" y="108098"/>
        <a:ext cx="6485657" cy="952306"/>
      </dsp:txXfrm>
    </dsp:sp>
    <dsp:sp modelId="{3FA1E058-2325-9247-8CA1-8F5FB63AF4A9}">
      <dsp:nvSpPr>
        <dsp:cNvPr id="0" name=""/>
        <dsp:cNvSpPr/>
      </dsp:nvSpPr>
      <dsp:spPr>
        <a:xfrm>
          <a:off x="0" y="1238641"/>
          <a:ext cx="6588691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Linux</a:t>
          </a:r>
        </a:p>
      </dsp:txBody>
      <dsp:txXfrm>
        <a:off x="51517" y="1290158"/>
        <a:ext cx="6485657" cy="952306"/>
      </dsp:txXfrm>
    </dsp:sp>
    <dsp:sp modelId="{EF71505A-DA4D-1843-AEBB-7F3DA269E92D}">
      <dsp:nvSpPr>
        <dsp:cNvPr id="0" name=""/>
        <dsp:cNvSpPr/>
      </dsp:nvSpPr>
      <dsp:spPr>
        <a:xfrm>
          <a:off x="0" y="2420701"/>
          <a:ext cx="6588691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APIs</a:t>
          </a:r>
        </a:p>
      </dsp:txBody>
      <dsp:txXfrm>
        <a:off x="51517" y="2472218"/>
        <a:ext cx="6485657" cy="952306"/>
      </dsp:txXfrm>
    </dsp:sp>
    <dsp:sp modelId="{A58EB501-7BFD-D642-BB66-1EA79CC5D93C}">
      <dsp:nvSpPr>
        <dsp:cNvPr id="0" name=""/>
        <dsp:cNvSpPr/>
      </dsp:nvSpPr>
      <dsp:spPr>
        <a:xfrm>
          <a:off x="0" y="3602761"/>
          <a:ext cx="6588691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Microservices</a:t>
          </a:r>
        </a:p>
      </dsp:txBody>
      <dsp:txXfrm>
        <a:off x="51517" y="3654278"/>
        <a:ext cx="6485657" cy="952306"/>
      </dsp:txXfrm>
    </dsp:sp>
    <dsp:sp modelId="{74EC988C-4558-4149-9822-60B6A9250CD3}">
      <dsp:nvSpPr>
        <dsp:cNvPr id="0" name=""/>
        <dsp:cNvSpPr/>
      </dsp:nvSpPr>
      <dsp:spPr>
        <a:xfrm>
          <a:off x="0" y="4784821"/>
          <a:ext cx="6588691" cy="10553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Protocols</a:t>
          </a:r>
        </a:p>
      </dsp:txBody>
      <dsp:txXfrm>
        <a:off x="51517" y="4836338"/>
        <a:ext cx="6485657" cy="952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F1058-F939-8143-B735-14D5EB4BD6EC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FAC0A-02FB-E24B-A91E-459C8ECCF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29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AC0A-02FB-E24B-A91E-459C8ECCFB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7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FAC0A-02FB-E24B-A91E-459C8ECCFB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6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8DA3-DCCD-27E2-8DDC-CBABB8230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0D68E-457C-E3B5-DA67-E778991A2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1E18A-F47A-188B-5BA4-11B13E4EE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05A9C-9FBD-C482-A35E-62E6C76D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FFAF8-D0C3-890C-294A-732FA51B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9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7676-887B-5B44-D27D-B58CECD8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C4E85-21AA-AAF8-3177-D67C66661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C664-8FE8-9599-7D89-CD05F9878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72130-6883-FCFC-12E6-B17A4369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BE517-D29D-4700-C1E1-DB202A5B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9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75BF5-4F4D-E7AB-AAC0-9F11C8403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31761-7653-B090-E5B1-D6A26B9EB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3A4D1-993F-81AD-DB52-7281E249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D18D6-18D3-334A-3B5D-FD2663F7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80290-E07D-F159-5998-CE882E63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21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E136-DD5A-36D2-465D-6EED4F0D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B3149-7415-673F-62F8-6F8A1F7C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AC820-D7A1-727D-59F0-DC6B1DF5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1A0A2-5CFA-E85B-C12E-A4475FF2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F9B0B-8A85-8758-2A61-142A72C4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79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4EAF-E3F6-4E85-A987-E5BA8EDB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B58F-BB49-6849-8FE6-B4E431F99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2EBC4-8B0D-17EB-0037-12D6DA50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9BF76-3608-FBB5-19C6-D5FDB9B5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BFE99-B531-8DB8-4F8B-18AFD50A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2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A97F-5854-AC43-A271-8648B20C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75AE-EE0F-E33D-FF4C-7856E0E5B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4EA77-0A0E-6184-AA3E-3B4B35BB9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49FE6-8C90-86C2-1903-D293887A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4DDF4-20C1-8882-D9BF-BA6F9610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E739E-B657-01F0-FF44-2663B17D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5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CBA49-1731-E4A3-F708-9693507C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0267-7B40-E241-8007-6CD9B82E9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50CAA-92F1-8B96-38C1-2DBFB3019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E7F13-1F14-6C4F-6C3E-27EDD4D58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2ED5A-7F78-8AD0-4F36-AFB361F03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4E2B93-38DD-EE4D-1389-3EDDA061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95B33D-E7A8-DEB2-6682-29AB8FD7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98D3FD-1D16-2584-DE44-9AAD4F81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C2191-BE14-FAA3-CD00-7BF9F0966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CBBB92-C15A-9AA5-7485-96420B27D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255E-D5DC-62A2-9CF3-80202331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A7CE5-4FBE-C3F0-05F1-DA33BF1C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67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53298-06EF-6DDC-CEFB-466D1903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30426-01F9-AFA8-AB50-415ED094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E67B2-5564-1814-818C-0A6BFD73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4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9D24-60B7-F63B-A026-475E38B47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C0B76-AC53-912A-89AB-14DBAAB8B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7D627-1C72-A402-B745-786C15249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D01D3-A4FF-4316-11AA-AD290423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22D90-9AA5-E1C9-2FA5-8ABFD4F2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232B1-F1D4-6B90-4CD0-DF31C2DA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0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617C-4B3A-04DD-7369-48159E23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7B6D02-683A-930B-D08B-7599B0F45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270E9-B0A1-42FE-C552-34A1963B6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97A9-5DA8-E13F-F45A-591A68B5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C7AF-A710-8FA1-B4C9-400BEFB3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BFF76-6B90-A572-78CD-14CFFB7B8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1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19EA0-41A9-DFD5-599B-6BA2CDA3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C027A-CB61-277F-8593-7C1D5033F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B8900-DE15-F492-07FC-17BFE551F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1193F-865E-104A-83EB-32515775E9D5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A21B8-34B7-E602-B14F-95C46FD38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1DDE4-0A97-A999-683D-1595532E5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7112-87C6-DE43-9228-5D0A0B481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52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1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BA0FF-721B-1D26-62BD-4B5B35D52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0227"/>
            <a:ext cx="9144000" cy="1193138"/>
          </a:xfrm>
        </p:spPr>
        <p:txBody>
          <a:bodyPr>
            <a:normAutofit/>
          </a:bodyPr>
          <a:lstStyle/>
          <a:p>
            <a:r>
              <a:rPr lang="en-US" sz="4400" b="1" dirty="0"/>
              <a:t>Concepts I wished I learned earlier 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8C0E2-9622-69C4-3886-761FE2013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r>
              <a:rPr lang="en-US"/>
              <a:t>by Alex Joslin</a:t>
            </a:r>
            <a:endParaRPr lang="en-US" dirty="0"/>
          </a:p>
        </p:txBody>
      </p:sp>
      <p:pic>
        <p:nvPicPr>
          <p:cNvPr id="1032" name="Picture 8" descr="Tim Sherwood: Professor UC Santa Barbara">
            <a:extLst>
              <a:ext uri="{FF2B5EF4-FFF2-40B4-BE49-F238E27FC236}">
                <a16:creationId xmlns:a16="http://schemas.microsoft.com/office/drawing/2014/main" id="{009BC368-81B9-FA76-3907-77D3BAF25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3" r="2" b="17391"/>
          <a:stretch/>
        </p:blipFill>
        <p:spPr bwMode="auto"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78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E14BB-38A3-2C21-7633-CEACF46A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Spider Web">
            <a:extLst>
              <a:ext uri="{FF2B5EF4-FFF2-40B4-BE49-F238E27FC236}">
                <a16:creationId xmlns:a16="http://schemas.microsoft.com/office/drawing/2014/main" id="{A11F93B5-E3E1-50F9-CE27-AC9DADFF8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B6A17-418E-F6B9-B1F1-37312391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85323-AC93-D6A5-59CE-2D0D7E8AA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Frontend (React, Angular, Vue)</a:t>
            </a:r>
          </a:p>
          <a:p>
            <a:r>
              <a:rPr lang="en-US" sz="1800">
                <a:solidFill>
                  <a:schemeClr val="tx2"/>
                </a:solidFill>
              </a:rPr>
              <a:t>Backend (Spring Boot, Django, ASP.NET, Express, Laravel)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isconnected">
            <a:extLst>
              <a:ext uri="{FF2B5EF4-FFF2-40B4-BE49-F238E27FC236}">
                <a16:creationId xmlns:a16="http://schemas.microsoft.com/office/drawing/2014/main" id="{0D4C5EFE-E6BD-83EF-648E-DDC3A4F3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2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1246-93C0-9DA8-73E3-C2EE8C59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2627-DA93-13A2-1A3C-9F248E73A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REST = </a:t>
            </a:r>
            <a:r>
              <a:rPr lang="en-US" b="1" dirty="0" err="1"/>
              <a:t>RE</a:t>
            </a:r>
            <a:r>
              <a:rPr lang="en-US" dirty="0" err="1"/>
              <a:t>presentational</a:t>
            </a:r>
            <a:r>
              <a:rPr lang="en-US" dirty="0"/>
              <a:t> </a:t>
            </a:r>
            <a:r>
              <a:rPr lang="en-US" b="1" dirty="0"/>
              <a:t>S</a:t>
            </a:r>
            <a:r>
              <a:rPr lang="en-US" dirty="0"/>
              <a:t>tate </a:t>
            </a:r>
            <a:r>
              <a:rPr lang="en-US" b="1" dirty="0"/>
              <a:t>T</a:t>
            </a:r>
            <a:r>
              <a:rPr lang="en-US" dirty="0"/>
              <a:t>ransfer </a:t>
            </a:r>
          </a:p>
          <a:p>
            <a:pPr marL="0" indent="0">
              <a:buNone/>
            </a:pPr>
            <a:r>
              <a:rPr lang="en-US" dirty="0"/>
              <a:t>API = Application Programmable Interface</a:t>
            </a:r>
          </a:p>
          <a:p>
            <a:pPr marL="0" indent="0">
              <a:buNone/>
            </a:pPr>
            <a:r>
              <a:rPr lang="en-US" dirty="0"/>
              <a:t>A standardized way for servers an clients to communicate with each other over a network through a collection of http requests.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7E7F2-E8F2-918A-62A6-EF74A1A5B750}"/>
              </a:ext>
            </a:extLst>
          </p:cNvPr>
          <p:cNvSpPr txBox="1"/>
          <p:nvPr/>
        </p:nvSpPr>
        <p:spPr>
          <a:xfrm>
            <a:off x="3258800" y="3690587"/>
            <a:ext cx="774985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OpenAPI</a:t>
            </a:r>
            <a:r>
              <a:rPr lang="en-US" sz="1600" b="1" dirty="0"/>
              <a:t> Specification Course Example</a:t>
            </a:r>
          </a:p>
          <a:p>
            <a:endParaRPr lang="en-US" sz="1600" b="1" dirty="0"/>
          </a:p>
          <a:p>
            <a:r>
              <a:rPr lang="en-US" sz="1600" u="sng" dirty="0"/>
              <a:t>Request    	    Endpoints	               Description</a:t>
            </a:r>
          </a:p>
          <a:p>
            <a:endParaRPr lang="en-US" sz="1600" u="sng" dirty="0"/>
          </a:p>
          <a:p>
            <a:r>
              <a:rPr lang="en-US" sz="1600" dirty="0"/>
              <a:t>GET                 /courses                               &lt;- Get all courses</a:t>
            </a:r>
          </a:p>
          <a:p>
            <a:r>
              <a:rPr lang="en-US" sz="1600" dirty="0"/>
              <a:t>POST               /courses                               &lt;- Add a new course</a:t>
            </a:r>
          </a:p>
          <a:p>
            <a:r>
              <a:rPr lang="en-US" sz="1600" dirty="0"/>
              <a:t>GET                 /courses/{ID}                       &lt;- Get a specific course</a:t>
            </a:r>
          </a:p>
          <a:p>
            <a:r>
              <a:rPr lang="en-US" sz="1600" dirty="0"/>
              <a:t>PUT                 /courses/{ID}                       &lt;- Update a specific course</a:t>
            </a:r>
          </a:p>
          <a:p>
            <a:r>
              <a:rPr lang="en-US" sz="1600" dirty="0"/>
              <a:t>DELETE           /courses/{ID}                       &lt;- Delete a specific course</a:t>
            </a:r>
          </a:p>
          <a:p>
            <a:r>
              <a:rPr lang="en-US" sz="1600" dirty="0"/>
              <a:t>GET                 /courses/{ID}/students      &lt;- Get students belonging to a course</a:t>
            </a:r>
          </a:p>
          <a:p>
            <a:r>
              <a:rPr lang="en-US" sz="1600" dirty="0"/>
              <a:t>POST               /courses/{ID}/students      &lt;- Add a student to a course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6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05A14-8D5C-E80E-C6BC-C7491682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3145-8142-F920-4AA6-4DEA542F7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It is an architecture style that structures an application as a collection of independent services that communicate with one another.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 descr="Blue blocks and networks technology background">
            <a:extLst>
              <a:ext uri="{FF2B5EF4-FFF2-40B4-BE49-F238E27FC236}">
                <a16:creationId xmlns:a16="http://schemas.microsoft.com/office/drawing/2014/main" id="{CDC98347-C336-7477-AF6E-93B569C79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8" r="41985" b="1"/>
          <a:stretch/>
        </p:blipFill>
        <p:spPr>
          <a:xfrm>
            <a:off x="7873439" y="1700784"/>
            <a:ext cx="3812137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6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3A4F3-D3DF-FF0D-FF76-B55177D6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Example: Amazon.com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483445-A621-5666-946E-54E6AA3F0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307" y="1675227"/>
            <a:ext cx="870138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A2399F-6A82-5335-29AF-D145ED4AB0F2}"/>
              </a:ext>
            </a:extLst>
          </p:cNvPr>
          <p:cNvSpPr/>
          <p:nvPr/>
        </p:nvSpPr>
        <p:spPr>
          <a:xfrm>
            <a:off x="7660153" y="677869"/>
            <a:ext cx="3872753" cy="5360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E6758-2A9F-C8AF-216D-659A50667704}"/>
              </a:ext>
            </a:extLst>
          </p:cNvPr>
          <p:cNvSpPr txBox="1"/>
          <p:nvPr/>
        </p:nvSpPr>
        <p:spPr>
          <a:xfrm>
            <a:off x="504206" y="1689846"/>
            <a:ext cx="6283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repository containing entire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Written in 1 language / 1 tech stack.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is developed, scaled, and deployed as a single unit.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2CEBE-8DE0-6BA2-7543-708CC99ECC7B}"/>
              </a:ext>
            </a:extLst>
          </p:cNvPr>
          <p:cNvSpPr/>
          <p:nvPr/>
        </p:nvSpPr>
        <p:spPr>
          <a:xfrm>
            <a:off x="7891318" y="910951"/>
            <a:ext cx="1864660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C266C9-C9FC-4520-5BEA-C406F75313A2}"/>
              </a:ext>
            </a:extLst>
          </p:cNvPr>
          <p:cNvSpPr/>
          <p:nvPr/>
        </p:nvSpPr>
        <p:spPr>
          <a:xfrm>
            <a:off x="9987143" y="1596750"/>
            <a:ext cx="1267240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2100B-1D12-B8F2-5F41-C800C2D57B7F}"/>
              </a:ext>
            </a:extLst>
          </p:cNvPr>
          <p:cNvSpPr/>
          <p:nvPr/>
        </p:nvSpPr>
        <p:spPr>
          <a:xfrm>
            <a:off x="7845193" y="3972398"/>
            <a:ext cx="1864660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Cart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788503-219E-B5F7-69BA-D1DA1ED41595}"/>
              </a:ext>
            </a:extLst>
          </p:cNvPr>
          <p:cNvSpPr/>
          <p:nvPr/>
        </p:nvSpPr>
        <p:spPr>
          <a:xfrm>
            <a:off x="9941020" y="4456494"/>
            <a:ext cx="1360719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Suggestion Engine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970BF9-3C93-7CAA-67F5-CEF34F7B6BEE}"/>
              </a:ext>
            </a:extLst>
          </p:cNvPr>
          <p:cNvSpPr/>
          <p:nvPr/>
        </p:nvSpPr>
        <p:spPr>
          <a:xfrm>
            <a:off x="7891318" y="2215315"/>
            <a:ext cx="1864660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0AC1A-84DF-B954-17A9-6D7E9C6DF26D}"/>
              </a:ext>
            </a:extLst>
          </p:cNvPr>
          <p:cNvSpPr/>
          <p:nvPr/>
        </p:nvSpPr>
        <p:spPr>
          <a:xfrm>
            <a:off x="8458011" y="5027990"/>
            <a:ext cx="1251841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Returns &amp; Orders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372CF-E216-CE35-494D-2DF811B142E2}"/>
              </a:ext>
            </a:extLst>
          </p:cNvPr>
          <p:cNvSpPr txBox="1"/>
          <p:nvPr/>
        </p:nvSpPr>
        <p:spPr>
          <a:xfrm>
            <a:off x="504206" y="3367661"/>
            <a:ext cx="67699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Teams need to be careful not to affect other people’s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artifact so must deploy the entire app for each update.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is much more complex because of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Scaling must be done on entire app and can’t do individual services.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15D8E-7F38-D9A9-3917-E63DB4561CCE}"/>
              </a:ext>
            </a:extLst>
          </p:cNvPr>
          <p:cNvSpPr txBox="1"/>
          <p:nvPr/>
        </p:nvSpPr>
        <p:spPr>
          <a:xfrm>
            <a:off x="1630405" y="385482"/>
            <a:ext cx="4152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Monolithic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662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7E6758-2A9F-C8AF-216D-659A50667704}"/>
              </a:ext>
            </a:extLst>
          </p:cNvPr>
          <p:cNvSpPr txBox="1"/>
          <p:nvPr/>
        </p:nvSpPr>
        <p:spPr>
          <a:xfrm>
            <a:off x="504206" y="1689846"/>
            <a:ext cx="60081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service can be in different repositories.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implement each service in any programming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scale certain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microservice does one specific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service is developed, scaled, and deployed separately.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Services interact with each other through APIs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2CEBE-8DE0-6BA2-7543-708CC99ECC7B}"/>
              </a:ext>
            </a:extLst>
          </p:cNvPr>
          <p:cNvSpPr/>
          <p:nvPr/>
        </p:nvSpPr>
        <p:spPr>
          <a:xfrm>
            <a:off x="7891318" y="910951"/>
            <a:ext cx="1864660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Authentication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C266C9-C9FC-4520-5BEA-C406F75313A2}"/>
              </a:ext>
            </a:extLst>
          </p:cNvPr>
          <p:cNvSpPr/>
          <p:nvPr/>
        </p:nvSpPr>
        <p:spPr>
          <a:xfrm>
            <a:off x="10669289" y="1930516"/>
            <a:ext cx="1267240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2100B-1D12-B8F2-5F41-C800C2D57B7F}"/>
              </a:ext>
            </a:extLst>
          </p:cNvPr>
          <p:cNvSpPr/>
          <p:nvPr/>
        </p:nvSpPr>
        <p:spPr>
          <a:xfrm>
            <a:off x="7269799" y="3972398"/>
            <a:ext cx="1864660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Cart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788503-219E-B5F7-69BA-D1DA1ED41595}"/>
              </a:ext>
            </a:extLst>
          </p:cNvPr>
          <p:cNvSpPr/>
          <p:nvPr/>
        </p:nvSpPr>
        <p:spPr>
          <a:xfrm>
            <a:off x="10622550" y="3981710"/>
            <a:ext cx="1360719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Suggestion Engine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970BF9-3C93-7CAA-67F5-CEF34F7B6BEE}"/>
              </a:ext>
            </a:extLst>
          </p:cNvPr>
          <p:cNvSpPr/>
          <p:nvPr/>
        </p:nvSpPr>
        <p:spPr>
          <a:xfrm>
            <a:off x="6702778" y="2396226"/>
            <a:ext cx="1864660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0AC1A-84DF-B954-17A9-6D7E9C6DF26D}"/>
              </a:ext>
            </a:extLst>
          </p:cNvPr>
          <p:cNvSpPr/>
          <p:nvPr/>
        </p:nvSpPr>
        <p:spPr>
          <a:xfrm>
            <a:off x="9130057" y="5284608"/>
            <a:ext cx="1251841" cy="61856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Returns &amp; Orders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372CF-E216-CE35-494D-2DF811B142E2}"/>
              </a:ext>
            </a:extLst>
          </p:cNvPr>
          <p:cNvSpPr txBox="1"/>
          <p:nvPr/>
        </p:nvSpPr>
        <p:spPr>
          <a:xfrm>
            <a:off x="504206" y="3852298"/>
            <a:ext cx="60789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Complexities of a distributed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manage the entire system as a whole.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different services can be complex.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testing is difficult.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slower to implement.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15D8E-7F38-D9A9-3917-E63DB4561CCE}"/>
              </a:ext>
            </a:extLst>
          </p:cNvPr>
          <p:cNvSpPr txBox="1"/>
          <p:nvPr/>
        </p:nvSpPr>
        <p:spPr>
          <a:xfrm>
            <a:off x="1630405" y="385482"/>
            <a:ext cx="4639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Microservices Architecture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555A8A-CEE7-ACAD-BCAF-E86F097C7A8F}"/>
              </a:ext>
            </a:extLst>
          </p:cNvPr>
          <p:cNvCxnSpPr>
            <a:stCxn id="8" idx="0"/>
            <a:endCxn id="7" idx="3"/>
          </p:cNvCxnSpPr>
          <p:nvPr/>
        </p:nvCxnSpPr>
        <p:spPr>
          <a:xfrm flipH="1" flipV="1">
            <a:off x="9755978" y="1220233"/>
            <a:ext cx="1546931" cy="710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B12D5F-EDF7-D4F5-0A23-71CA1FDC68D4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H="1" flipV="1">
            <a:off x="8202129" y="4590962"/>
            <a:ext cx="1553849" cy="69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8150A9-73C3-DCF2-2BA8-6C020E2C8773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8567438" y="2705508"/>
            <a:ext cx="2735472" cy="127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C83F3F-A9B5-A663-F1C2-9D62FA039322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7635108" y="3014790"/>
            <a:ext cx="567021" cy="95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68314E-4FE0-840F-FB1C-E806A8BF1EC6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9755978" y="2549080"/>
            <a:ext cx="1546931" cy="2735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3C086D-6AB6-7A96-E831-0178C1BE74EF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9134459" y="2239798"/>
            <a:ext cx="1534830" cy="204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CD9C3C-C49D-F290-A15B-18AC9AB5BEB6}"/>
              </a:ext>
            </a:extLst>
          </p:cNvPr>
          <p:cNvSpPr txBox="1"/>
          <p:nvPr/>
        </p:nvSpPr>
        <p:spPr>
          <a:xfrm>
            <a:off x="9915779" y="252084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A0425-AC1A-11E8-36BC-7820F03329F5}"/>
              </a:ext>
            </a:extLst>
          </p:cNvPr>
          <p:cNvSpPr txBox="1"/>
          <p:nvPr/>
        </p:nvSpPr>
        <p:spPr>
          <a:xfrm>
            <a:off x="9935174" y="4097014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5D546B-FBF6-B723-64E6-BC17C78C00ED}"/>
              </a:ext>
            </a:extLst>
          </p:cNvPr>
          <p:cNvSpPr txBox="1"/>
          <p:nvPr/>
        </p:nvSpPr>
        <p:spPr>
          <a:xfrm>
            <a:off x="8796960" y="278116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848574-EB77-8AC2-B7EE-E43D4AF072D0}"/>
              </a:ext>
            </a:extLst>
          </p:cNvPr>
          <p:cNvSpPr txBox="1"/>
          <p:nvPr/>
        </p:nvSpPr>
        <p:spPr>
          <a:xfrm>
            <a:off x="7497129" y="319211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2B0484-335F-79C4-368D-218E32FFAD4B}"/>
              </a:ext>
            </a:extLst>
          </p:cNvPr>
          <p:cNvSpPr txBox="1"/>
          <p:nvPr/>
        </p:nvSpPr>
        <p:spPr>
          <a:xfrm>
            <a:off x="10291623" y="1290581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5ED2B1-6C9C-6B5C-4FE5-EAFFCFA1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612" y="3669924"/>
            <a:ext cx="493840" cy="4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avaScript logo and symbol, meaning, history, PNG">
            <a:extLst>
              <a:ext uri="{FF2B5EF4-FFF2-40B4-BE49-F238E27FC236}">
                <a16:creationId xmlns:a16="http://schemas.microsoft.com/office/drawing/2014/main" id="{7ACD3004-45FA-FE90-7758-70C843A41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7268" y="1557670"/>
            <a:ext cx="894732" cy="5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ava, logo Icon in Vector Logo">
            <a:extLst>
              <a:ext uri="{FF2B5EF4-FFF2-40B4-BE49-F238E27FC236}">
                <a16:creationId xmlns:a16="http://schemas.microsoft.com/office/drawing/2014/main" id="{0F021A05-159F-AA1F-134C-498B63E5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171" y="432433"/>
            <a:ext cx="1013586" cy="50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0876E71A-C3FE-E312-459B-5B31532E2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636" y="3743980"/>
            <a:ext cx="845260" cy="47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20 Years Anniversary of C# Programming Language. What the Future Holds. -  Avenga">
            <a:extLst>
              <a:ext uri="{FF2B5EF4-FFF2-40B4-BE49-F238E27FC236}">
                <a16:creationId xmlns:a16="http://schemas.microsoft.com/office/drawing/2014/main" id="{C18C06BC-88E5-DA5E-D0B2-61D38456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988" y="5046878"/>
            <a:ext cx="845260" cy="47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JavaScript logo and symbol, meaning, history, PNG">
            <a:extLst>
              <a:ext uri="{FF2B5EF4-FFF2-40B4-BE49-F238E27FC236}">
                <a16:creationId xmlns:a16="http://schemas.microsoft.com/office/drawing/2014/main" id="{D5860601-B95F-ECF3-248A-9E30C6A0D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459" y="2066194"/>
            <a:ext cx="894732" cy="5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8B2507-AA03-FC6C-234C-CDB891D78AF3}"/>
              </a:ext>
            </a:extLst>
          </p:cNvPr>
          <p:cNvSpPr txBox="1"/>
          <p:nvPr/>
        </p:nvSpPr>
        <p:spPr>
          <a:xfrm>
            <a:off x="8368757" y="4748901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2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ED85E-C791-F5FB-90A4-5D69D097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Networking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Network">
            <a:extLst>
              <a:ext uri="{FF2B5EF4-FFF2-40B4-BE49-F238E27FC236}">
                <a16:creationId xmlns:a16="http://schemas.microsoft.com/office/drawing/2014/main" id="{EF59DE1C-7540-2B16-CCFC-2AA49A282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32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EED34-3190-7F3F-6998-8116D27E0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The Basics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DCF2A7-253D-289D-F80B-AE5AF2C82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50943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654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07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3A72D373-5FD8-D353-DFC2-9C6D3874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804167"/>
            <a:ext cx="5755562" cy="22255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D92CC3-BF7B-6733-7E60-B213B57F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Protocols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D33A324-2A8A-6C13-5B4F-BAB387FD3F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194770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7" name="Picture 9" descr="What are WebSockets, and how do Websockets work? | PubNub">
            <a:extLst>
              <a:ext uri="{FF2B5EF4-FFF2-40B4-BE49-F238E27FC236}">
                <a16:creationId xmlns:a16="http://schemas.microsoft.com/office/drawing/2014/main" id="{AB115241-88A5-F26C-8127-A7612FFE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302" y="2110386"/>
            <a:ext cx="4464498" cy="361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3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321E-C980-7F4B-37EE-681027C3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A1073-6CB9-34E8-557C-6DEC9664F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7824" cy="4351338"/>
          </a:xfrm>
        </p:spPr>
        <p:txBody>
          <a:bodyPr>
            <a:normAutofit/>
          </a:bodyPr>
          <a:lstStyle/>
          <a:p>
            <a:r>
              <a:rPr lang="en-US" dirty="0"/>
              <a:t>Data Science / Data Analysis</a:t>
            </a:r>
          </a:p>
          <a:p>
            <a:r>
              <a:rPr lang="en-US" dirty="0"/>
              <a:t>AI / ML / DL / NLP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Bioinformatics</a:t>
            </a:r>
          </a:p>
          <a:p>
            <a:r>
              <a:rPr lang="en-US" dirty="0"/>
              <a:t>Game Design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Mobil Development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E1A94B-6A41-D381-A52E-E94443C69DB2}"/>
              </a:ext>
            </a:extLst>
          </p:cNvPr>
          <p:cNvSpPr txBox="1">
            <a:spLocks/>
          </p:cNvSpPr>
          <p:nvPr/>
        </p:nvSpPr>
        <p:spPr>
          <a:xfrm>
            <a:off x="6665259" y="1825625"/>
            <a:ext cx="43882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Cyber Security</a:t>
            </a:r>
          </a:p>
          <a:p>
            <a:r>
              <a:rPr lang="en-US" dirty="0"/>
              <a:t>Systems Engineering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Big Data</a:t>
            </a:r>
          </a:p>
          <a:p>
            <a:r>
              <a:rPr lang="en-US" dirty="0"/>
              <a:t>Embedded</a:t>
            </a:r>
          </a:p>
          <a:p>
            <a:r>
              <a:rPr lang="en-US" dirty="0"/>
              <a:t>Software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2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Rectangle 207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3" name="Picture 5" descr="What is FTP Server? | Applications and Benefits of the FTP Server">
            <a:extLst>
              <a:ext uri="{FF2B5EF4-FFF2-40B4-BE49-F238E27FC236}">
                <a16:creationId xmlns:a16="http://schemas.microsoft.com/office/drawing/2014/main" id="{21481C3D-D424-DA6C-EA89-5337CC955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07" y="2160786"/>
            <a:ext cx="4653223" cy="25540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TCP and UDP">
            <a:extLst>
              <a:ext uri="{FF2B5EF4-FFF2-40B4-BE49-F238E27FC236}">
                <a16:creationId xmlns:a16="http://schemas.microsoft.com/office/drawing/2014/main" id="{EEB9C6E2-0FFB-A1E1-F3A5-39DC6C39F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" t="-432" r="8549" b="432"/>
          <a:stretch/>
        </p:blipFill>
        <p:spPr bwMode="auto">
          <a:xfrm>
            <a:off x="5626083" y="2160786"/>
            <a:ext cx="6184917" cy="41574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D92CC3-BF7B-6733-7E60-B213B57F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Protocols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D33A324-2A8A-6C13-5B4F-BAB387FD3F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" y="-194770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19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0856B-76C0-D99C-B271-3E9A1098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OSI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DC82D-47EB-44A4-A1B8-AC8D1F00F1A7}"/>
              </a:ext>
            </a:extLst>
          </p:cNvPr>
          <p:cNvSpPr txBox="1"/>
          <p:nvPr/>
        </p:nvSpPr>
        <p:spPr>
          <a:xfrm>
            <a:off x="725214" y="2108905"/>
            <a:ext cx="5370786" cy="4054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Example: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You send you friend a text on Facebook messenger: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1) First you are at the application layer since you are on </a:t>
            </a:r>
            <a:r>
              <a:rPr lang="en-US" sz="1400" dirty="0" err="1"/>
              <a:t>facebook.com</a:t>
            </a: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2) Then you message data gets encrypted by the presentation layer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3) Session layer maintains the connection between you and your friend.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4) Then your message gets transported to your friend via TCP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5) The message is broken up into packets and sent over the network like through WIFI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6) It arrives to the data link layer where those packets are divided into frames and sent off as bits to the physical layer. MAC Addresses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7) The physical layer is like ethernet cables, bits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1026" name="Picture 2" descr="OSI Model: The 7 Layers of Network Architecture – BMC Software | Blogs">
            <a:extLst>
              <a:ext uri="{FF2B5EF4-FFF2-40B4-BE49-F238E27FC236}">
                <a16:creationId xmlns:a16="http://schemas.microsoft.com/office/drawing/2014/main" id="{23338AD0-7A38-41BB-5469-231D8BB63B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1214" y="381359"/>
            <a:ext cx="4784795" cy="609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07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7146AF-07E9-687F-6EE9-0E11B553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41" y="1288869"/>
            <a:ext cx="4351718" cy="4785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236AE3-0D43-2732-A331-F16A9801C9B9}"/>
              </a:ext>
            </a:extLst>
          </p:cNvPr>
          <p:cNvSpPr txBox="1"/>
          <p:nvPr/>
        </p:nvSpPr>
        <p:spPr>
          <a:xfrm>
            <a:off x="3739650" y="670560"/>
            <a:ext cx="47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have simplified the model to just be TCP/IP</a:t>
            </a:r>
          </a:p>
        </p:txBody>
      </p:sp>
    </p:spTree>
    <p:extLst>
      <p:ext uri="{BB962C8B-B14F-4D97-AF65-F5344CB8AC3E}">
        <p14:creationId xmlns:p14="http://schemas.microsoft.com/office/powerpoint/2010/main" val="63898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049DCCBA-3E39-708F-E591-D20C4EBF9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0A35A-E540-330A-8A7F-E70C63EA3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65388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11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4115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6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84651E-7F44-A0D0-4D15-D72B12FA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18" y="807257"/>
            <a:ext cx="4787331" cy="15743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Web Service Providers</a:t>
            </a:r>
          </a:p>
        </p:txBody>
      </p:sp>
      <p:sp>
        <p:nvSpPr>
          <p:cNvPr id="4118" name="Freeform: Shape 4117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4120" name="Freeform: Shape 4119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02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32272FD2-49E4-DD36-E2CC-84B85286B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2657" y="2885316"/>
            <a:ext cx="4562223" cy="25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22" name="Freeform: Shape 4121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7411B-BE85-E873-877E-7F9A9258BD25}"/>
              </a:ext>
            </a:extLst>
          </p:cNvPr>
          <p:cNvSpPr txBox="1"/>
          <p:nvPr/>
        </p:nvSpPr>
        <p:spPr>
          <a:xfrm>
            <a:off x="916759" y="2554789"/>
            <a:ext cx="4193655" cy="38698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Offer hundreds of services: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Web Hosting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Computing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Databases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Analytics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Storage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Email Hosting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Security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Load Balancing</a:t>
            </a:r>
          </a:p>
        </p:txBody>
      </p:sp>
      <p:pic>
        <p:nvPicPr>
          <p:cNvPr id="4098" name="Picture 2" descr="Amazon Web Services - Home | Facebook">
            <a:extLst>
              <a:ext uri="{FF2B5EF4-FFF2-40B4-BE49-F238E27FC236}">
                <a16:creationId xmlns:a16="http://schemas.microsoft.com/office/drawing/2014/main" id="{9C5F2A15-D2D6-A332-D653-56D44E4C5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6543" y="885884"/>
            <a:ext cx="1651815" cy="165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Azure Down? Current status overview | Downdetector">
            <a:extLst>
              <a:ext uri="{FF2B5EF4-FFF2-40B4-BE49-F238E27FC236}">
                <a16:creationId xmlns:a16="http://schemas.microsoft.com/office/drawing/2014/main" id="{B6E237CC-9ED9-510B-471E-6CCEA3F0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2034" y="5079732"/>
            <a:ext cx="1704914" cy="4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493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F56B7-E20A-DAED-CD66-65FE52269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0330F16-E08D-32BF-D2B6-79F582DD8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437" y="643466"/>
            <a:ext cx="526245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35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F56B7-E20A-DAED-CD66-65FE52269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Vertical Scaling</a:t>
            </a: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CF15F1D-DC7A-6F9C-6906-5EC8A80D3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44" y="643466"/>
            <a:ext cx="455244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2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F56B7-E20A-DAED-CD66-65FE52269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Horizontal Scaling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B8E3591-B023-CE62-9A50-F99BEA82F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24" y="643466"/>
            <a:ext cx="623948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5E09A-7127-5492-1EDF-AE83E148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6A13-968C-5227-A216-7335B293F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Is a way to package an application via containers so that it includes all the necessary dependencies and configuration.</a:t>
            </a:r>
          </a:p>
          <a:p>
            <a:r>
              <a:rPr lang="en-US" sz="1800" dirty="0">
                <a:solidFill>
                  <a:schemeClr val="tx2"/>
                </a:solidFill>
              </a:rPr>
              <a:t>It allows you to run that application on any operating system without the need to install or configure any dependencies</a:t>
            </a:r>
          </a:p>
        </p:txBody>
      </p:sp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5132" name="Freeform: Shape 513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3" name="Freeform: Shape 513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4" name="Freeform: Shape 513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5" name="Freeform: Shape 513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Home - Docker">
            <a:extLst>
              <a:ext uri="{FF2B5EF4-FFF2-40B4-BE49-F238E27FC236}">
                <a16:creationId xmlns:a16="http://schemas.microsoft.com/office/drawing/2014/main" id="{E2619F8B-5303-F866-BC84-35B97A119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" t="9461" r="6769" b="11268"/>
          <a:stretch/>
        </p:blipFill>
        <p:spPr bwMode="auto">
          <a:xfrm>
            <a:off x="7933508" y="1787216"/>
            <a:ext cx="3619283" cy="328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3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9228-9304-7EFD-0A02-D994DBED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Example</a:t>
            </a:r>
          </a:p>
        </p:txBody>
      </p:sp>
      <p:pic>
        <p:nvPicPr>
          <p:cNvPr id="6148" name="Picture 4" descr="The 10 Best Free Photo Editing Software – 2021">
            <a:extLst>
              <a:ext uri="{FF2B5EF4-FFF2-40B4-BE49-F238E27FC236}">
                <a16:creationId xmlns:a16="http://schemas.microsoft.com/office/drawing/2014/main" id="{3D1DFDD6-21C7-52BB-218E-8D5E486DB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45" y="3842382"/>
            <a:ext cx="2950709" cy="21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scal Programming - Apps on Google Play">
            <a:extLst>
              <a:ext uri="{FF2B5EF4-FFF2-40B4-BE49-F238E27FC236}">
                <a16:creationId xmlns:a16="http://schemas.microsoft.com/office/drawing/2014/main" id="{CDFFD9C9-12CF-F549-E090-9EE562575B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19" y="3265714"/>
            <a:ext cx="1845058" cy="184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rch Linux - Artwork">
            <a:extLst>
              <a:ext uri="{FF2B5EF4-FFF2-40B4-BE49-F238E27FC236}">
                <a16:creationId xmlns:a16="http://schemas.microsoft.com/office/drawing/2014/main" id="{271C9C22-9194-E788-EE4E-B7AA6FBD7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99" y="2865120"/>
            <a:ext cx="2954513" cy="97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DD765D-F595-9EA5-AF2B-EB62BD603774}"/>
              </a:ext>
            </a:extLst>
          </p:cNvPr>
          <p:cNvSpPr/>
          <p:nvPr/>
        </p:nvSpPr>
        <p:spPr>
          <a:xfrm>
            <a:off x="1175656" y="2177143"/>
            <a:ext cx="5381897" cy="435428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5F1870-DE4A-8D09-29FE-AF126A5435C7}"/>
              </a:ext>
            </a:extLst>
          </p:cNvPr>
          <p:cNvSpPr/>
          <p:nvPr/>
        </p:nvSpPr>
        <p:spPr>
          <a:xfrm>
            <a:off x="7702028" y="2211687"/>
            <a:ext cx="3651772" cy="395311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2" name="Picture 8" descr="Home | Windows Blog">
            <a:extLst>
              <a:ext uri="{FF2B5EF4-FFF2-40B4-BE49-F238E27FC236}">
                <a16:creationId xmlns:a16="http://schemas.microsoft.com/office/drawing/2014/main" id="{1449D330-00CF-83D0-7D62-28FF162C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710" y="3355486"/>
            <a:ext cx="3172408" cy="166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0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321E-C980-7F4B-37EE-681027C3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A1073-6CB9-34E8-557C-6DEC9664F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7824" cy="4351338"/>
          </a:xfrm>
        </p:spPr>
        <p:txBody>
          <a:bodyPr>
            <a:normAutofit/>
          </a:bodyPr>
          <a:lstStyle/>
          <a:p>
            <a:r>
              <a:rPr lang="en-US" dirty="0"/>
              <a:t>Data Science / Data Analysis</a:t>
            </a:r>
          </a:p>
          <a:p>
            <a:r>
              <a:rPr lang="en-US" dirty="0"/>
              <a:t>AI / ML / DL / NLP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Cloud Computing</a:t>
            </a:r>
          </a:p>
          <a:p>
            <a:r>
              <a:rPr lang="en-US" dirty="0"/>
              <a:t>Bioinformatics</a:t>
            </a:r>
          </a:p>
          <a:p>
            <a:r>
              <a:rPr lang="en-US" dirty="0"/>
              <a:t>Game Design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Mobil Development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E1A94B-6A41-D381-A52E-E94443C69DB2}"/>
              </a:ext>
            </a:extLst>
          </p:cNvPr>
          <p:cNvSpPr txBox="1">
            <a:spLocks/>
          </p:cNvSpPr>
          <p:nvPr/>
        </p:nvSpPr>
        <p:spPr>
          <a:xfrm>
            <a:off x="6665259" y="1825625"/>
            <a:ext cx="43882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Cyber Security</a:t>
            </a:r>
          </a:p>
          <a:p>
            <a:r>
              <a:rPr lang="en-US" dirty="0"/>
              <a:t>Systems Engineering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Big Data</a:t>
            </a:r>
          </a:p>
          <a:p>
            <a:r>
              <a:rPr lang="en-US" dirty="0"/>
              <a:t>Embedded</a:t>
            </a:r>
          </a:p>
          <a:p>
            <a:r>
              <a:rPr lang="en-US" dirty="0"/>
              <a:t>Software Testing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536167-00D5-8592-01B2-057EE7649BDC}"/>
              </a:ext>
            </a:extLst>
          </p:cNvPr>
          <p:cNvSpPr/>
          <p:nvPr/>
        </p:nvSpPr>
        <p:spPr>
          <a:xfrm>
            <a:off x="838200" y="2785241"/>
            <a:ext cx="1702675" cy="5360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63C7F-7A12-6B91-CB44-EFA00ED1F8E8}"/>
              </a:ext>
            </a:extLst>
          </p:cNvPr>
          <p:cNvSpPr/>
          <p:nvPr/>
        </p:nvSpPr>
        <p:spPr>
          <a:xfrm>
            <a:off x="838200" y="3321268"/>
            <a:ext cx="2945524" cy="5360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A79FFA-80D2-E685-7C9C-D62B1AA72659}"/>
              </a:ext>
            </a:extLst>
          </p:cNvPr>
          <p:cNvSpPr/>
          <p:nvPr/>
        </p:nvSpPr>
        <p:spPr>
          <a:xfrm>
            <a:off x="838199" y="4816911"/>
            <a:ext cx="2209801" cy="5360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45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84615-FB53-1F64-84A9-4897FFB5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28D5-F749-7250-168F-9EAA21061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An open-source container orchestration system for automatically managing containers and scaling containers in the cloud.</a:t>
            </a:r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7180" name="Freeform: Shape 7179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1" name="Freeform: Shape 7180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2" name="Freeform: Shape 7181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3" name="Freeform: Shape 7182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Kubernetes on AWS | Amazon Web Services">
            <a:extLst>
              <a:ext uri="{FF2B5EF4-FFF2-40B4-BE49-F238E27FC236}">
                <a16:creationId xmlns:a16="http://schemas.microsoft.com/office/drawing/2014/main" id="{6D35BD32-8519-A37A-2562-FD016A71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9683" y="2219995"/>
            <a:ext cx="4142232" cy="314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10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3C6563-317B-E511-93E9-AE569EF7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37" y="1616362"/>
            <a:ext cx="5997940" cy="2398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My top 5 choices of technologies to learn</a:t>
            </a:r>
          </a:p>
        </p:txBody>
      </p:sp>
    </p:spTree>
    <p:extLst>
      <p:ext uri="{BB962C8B-B14F-4D97-AF65-F5344CB8AC3E}">
        <p14:creationId xmlns:p14="http://schemas.microsoft.com/office/powerpoint/2010/main" val="34801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1CB77-26A5-07E9-7D3A-2F0B59AC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Top 5 things to learn (Summary)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96F1E83-E835-A224-6F68-155336EA18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337533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89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FBE42-FE6A-1A02-B9A5-FCED94E04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726" y="385894"/>
            <a:ext cx="4895644" cy="4286775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The fundamentals</a:t>
            </a:r>
            <a:br>
              <a:rPr lang="en-US" dirty="0"/>
            </a:b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A0CCC1AD-A733-8599-BC8F-EC1F4345E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4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1B251-D17F-9EA6-4039-864E6AB7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General Concepts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0CD8A3-2CA4-B769-55FA-3714688CE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4021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5208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A437-5806-2051-EAD8-56DB64AF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6C78-F373-94C7-EA91-F26886E0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  <a:p>
            <a:r>
              <a:rPr lang="en-US" dirty="0"/>
              <a:t>Queues</a:t>
            </a:r>
          </a:p>
          <a:p>
            <a:r>
              <a:rPr lang="en-US" dirty="0"/>
              <a:t>Linked Lists</a:t>
            </a:r>
          </a:p>
          <a:p>
            <a:r>
              <a:rPr lang="en-US" dirty="0"/>
              <a:t>Binary Trees</a:t>
            </a:r>
          </a:p>
          <a:p>
            <a:r>
              <a:rPr lang="en-US" dirty="0"/>
              <a:t>Graphs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CEBEEA-4254-15A6-0D3F-953146F3B0AC}"/>
              </a:ext>
            </a:extLst>
          </p:cNvPr>
          <p:cNvSpPr txBox="1">
            <a:spLocks/>
          </p:cNvSpPr>
          <p:nvPr/>
        </p:nvSpPr>
        <p:spPr>
          <a:xfrm>
            <a:off x="5847127" y="1825625"/>
            <a:ext cx="56506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Recursion / Dynamic Programming</a:t>
            </a:r>
          </a:p>
          <a:p>
            <a:r>
              <a:rPr lang="en-US" dirty="0"/>
              <a:t>DFS</a:t>
            </a:r>
          </a:p>
          <a:p>
            <a:r>
              <a:rPr lang="en-US" dirty="0"/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101353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6A17-418E-F6B9-B1F1-37312391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85323-AC93-D6A5-59CE-2D0D7E8AA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Patterns (pub/sub, singleton, adapter, facade, state machines)</a:t>
            </a:r>
          </a:p>
          <a:p>
            <a:r>
              <a:rPr lang="en-US" dirty="0"/>
              <a:t>Software Architectures (MVC, Client-Server, sense-computer-control, pipe-and-filter)</a:t>
            </a:r>
          </a:p>
        </p:txBody>
      </p:sp>
    </p:spTree>
    <p:extLst>
      <p:ext uri="{BB962C8B-B14F-4D97-AF65-F5344CB8AC3E}">
        <p14:creationId xmlns:p14="http://schemas.microsoft.com/office/powerpoint/2010/main" val="77019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0AFD4-15A9-4398-D8D3-10B36989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DFBEC-8E6E-2253-6030-FB1A82EDC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Git is a version control system</a:t>
            </a:r>
          </a:p>
          <a:p>
            <a:r>
              <a:rPr lang="en-US" sz="1800" dirty="0">
                <a:solidFill>
                  <a:schemeClr val="tx2"/>
                </a:solidFill>
              </a:rPr>
              <a:t>Every software company uses it</a:t>
            </a:r>
          </a:p>
          <a:p>
            <a:r>
              <a:rPr lang="en-US" sz="1800" dirty="0">
                <a:solidFill>
                  <a:schemeClr val="tx2"/>
                </a:solidFill>
              </a:rPr>
              <a:t>It is impossible to escape it during your programming career</a:t>
            </a:r>
          </a:p>
          <a:p>
            <a:r>
              <a:rPr lang="en-US" sz="1800" dirty="0">
                <a:solidFill>
                  <a:schemeClr val="tx2"/>
                </a:solidFill>
              </a:rPr>
              <a:t>Master it as soon as possible</a:t>
            </a:r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5" name="Freeform: Shape 206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What is Git? An overview of Git and why you should use it | by Jatin  Varlyani | Level Up Coding">
            <a:extLst>
              <a:ext uri="{FF2B5EF4-FFF2-40B4-BE49-F238E27FC236}">
                <a16:creationId xmlns:a16="http://schemas.microsoft.com/office/drawing/2014/main" id="{D0B0361D-B379-265E-C6C5-C74427D5D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5096" y="2421683"/>
            <a:ext cx="4142232" cy="24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41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12CBE-6F80-187E-3C9D-EA69F560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C5DE-E73C-18B5-10BC-AD1D8EBD9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Linux is an operating system.</a:t>
            </a:r>
          </a:p>
          <a:p>
            <a:r>
              <a:rPr lang="en-US" sz="1800" dirty="0">
                <a:solidFill>
                  <a:schemeClr val="tx2"/>
                </a:solidFill>
              </a:rPr>
              <a:t>Virtually every software company uses it to some extent for development.</a:t>
            </a:r>
          </a:p>
          <a:p>
            <a:r>
              <a:rPr lang="en-US" sz="1800" dirty="0">
                <a:solidFill>
                  <a:schemeClr val="tx2"/>
                </a:solidFill>
              </a:rPr>
              <a:t>Learn it as soon as possible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BFE9A038-BF59-57B9-599E-102AE6B8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392" y="1819656"/>
            <a:ext cx="4142232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69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827</Words>
  <Application>Microsoft Macintosh PowerPoint</Application>
  <PresentationFormat>Widescreen</PresentationFormat>
  <Paragraphs>180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Concepts I wished I learned earlier on</vt:lpstr>
      <vt:lpstr>Computer Science Fields</vt:lpstr>
      <vt:lpstr>Computer Science Fields</vt:lpstr>
      <vt:lpstr>The fundamentals </vt:lpstr>
      <vt:lpstr>General Concepts</vt:lpstr>
      <vt:lpstr>Data Structures and Algorithms</vt:lpstr>
      <vt:lpstr>Other</vt:lpstr>
      <vt:lpstr>Git</vt:lpstr>
      <vt:lpstr>Linux</vt:lpstr>
      <vt:lpstr>Web</vt:lpstr>
      <vt:lpstr>Frameworks</vt:lpstr>
      <vt:lpstr>REST APIs</vt:lpstr>
      <vt:lpstr>Microservices</vt:lpstr>
      <vt:lpstr>Example: Amazon.com</vt:lpstr>
      <vt:lpstr>PowerPoint Presentation</vt:lpstr>
      <vt:lpstr>PowerPoint Presentation</vt:lpstr>
      <vt:lpstr>Networking</vt:lpstr>
      <vt:lpstr>The Basics</vt:lpstr>
      <vt:lpstr>Protocols</vt:lpstr>
      <vt:lpstr>Protocols</vt:lpstr>
      <vt:lpstr>OSI Model</vt:lpstr>
      <vt:lpstr>PowerPoint Presentation</vt:lpstr>
      <vt:lpstr>Cloud Computing</vt:lpstr>
      <vt:lpstr>Web Service Providers</vt:lpstr>
      <vt:lpstr>Scaling</vt:lpstr>
      <vt:lpstr>Vertical Scaling</vt:lpstr>
      <vt:lpstr>Horizontal Scaling</vt:lpstr>
      <vt:lpstr>Docker</vt:lpstr>
      <vt:lpstr>Docker Example</vt:lpstr>
      <vt:lpstr>Kubernetes</vt:lpstr>
      <vt:lpstr>My top 5 choices of technologies to learn</vt:lpstr>
      <vt:lpstr>Top 5 things to learn (Summary)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I wished I learned earlier on</dc:title>
  <dc:creator>Alexander Joslin</dc:creator>
  <cp:lastModifiedBy>Alexander Joslin</cp:lastModifiedBy>
  <cp:revision>16</cp:revision>
  <dcterms:created xsi:type="dcterms:W3CDTF">2022-08-17T18:49:08Z</dcterms:created>
  <dcterms:modified xsi:type="dcterms:W3CDTF">2022-08-18T21:33:09Z</dcterms:modified>
</cp:coreProperties>
</file>